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0" r:id="rId1"/>
  </p:sldMasterIdLst>
  <p:notesMasterIdLst>
    <p:notesMasterId r:id="rId48"/>
  </p:notesMasterIdLst>
  <p:sldIdLst>
    <p:sldId id="256" r:id="rId2"/>
    <p:sldId id="257" r:id="rId3"/>
    <p:sldId id="278" r:id="rId4"/>
    <p:sldId id="299" r:id="rId5"/>
    <p:sldId id="308" r:id="rId6"/>
    <p:sldId id="309" r:id="rId7"/>
    <p:sldId id="310" r:id="rId8"/>
    <p:sldId id="311" r:id="rId9"/>
    <p:sldId id="313" r:id="rId10"/>
    <p:sldId id="317" r:id="rId11"/>
    <p:sldId id="314" r:id="rId12"/>
    <p:sldId id="337" r:id="rId13"/>
    <p:sldId id="316" r:id="rId14"/>
    <p:sldId id="312" r:id="rId15"/>
    <p:sldId id="339" r:id="rId16"/>
    <p:sldId id="320" r:id="rId17"/>
    <p:sldId id="332" r:id="rId18"/>
    <p:sldId id="331" r:id="rId19"/>
    <p:sldId id="333" r:id="rId20"/>
    <p:sldId id="340" r:id="rId21"/>
    <p:sldId id="334" r:id="rId22"/>
    <p:sldId id="335" r:id="rId23"/>
    <p:sldId id="319" r:id="rId24"/>
    <p:sldId id="321" r:id="rId25"/>
    <p:sldId id="371" r:id="rId26"/>
    <p:sldId id="372" r:id="rId27"/>
    <p:sldId id="388" r:id="rId28"/>
    <p:sldId id="389" r:id="rId29"/>
    <p:sldId id="373" r:id="rId30"/>
    <p:sldId id="374" r:id="rId31"/>
    <p:sldId id="375" r:id="rId32"/>
    <p:sldId id="385" r:id="rId33"/>
    <p:sldId id="386" r:id="rId34"/>
    <p:sldId id="387" r:id="rId35"/>
    <p:sldId id="394" r:id="rId36"/>
    <p:sldId id="395" r:id="rId37"/>
    <p:sldId id="396" r:id="rId38"/>
    <p:sldId id="397" r:id="rId39"/>
    <p:sldId id="398" r:id="rId40"/>
    <p:sldId id="338" r:id="rId41"/>
    <p:sldId id="342" r:id="rId42"/>
    <p:sldId id="341" r:id="rId43"/>
    <p:sldId id="336" r:id="rId44"/>
    <p:sldId id="260" r:id="rId45"/>
    <p:sldId id="275" r:id="rId46"/>
    <p:sldId id="276"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83EA51-B3B5-4B7B-AB2B-B59FBDF7DAA2}" v="5" dt="2023-05-24T12:32:29.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87" autoAdjust="0"/>
  </p:normalViewPr>
  <p:slideViewPr>
    <p:cSldViewPr snapToGrid="0">
      <p:cViewPr varScale="1">
        <p:scale>
          <a:sx n="82" d="100"/>
          <a:sy n="82" d="100"/>
        </p:scale>
        <p:origin x="85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75F37481-841B-40AD-A891-4A29A46DEAFB}"/>
    <pc:docChg chg="undo custSel addSld delSld modSld sldOrd">
      <pc:chgData name="Emily Crose" userId="5a1598ef78992c55" providerId="LiveId" clId="{75F37481-841B-40AD-A891-4A29A46DEAFB}" dt="2023-04-20T14:08:52.677" v="7141" actId="26606"/>
      <pc:docMkLst>
        <pc:docMk/>
      </pc:docMkLst>
      <pc:sldChg chg="addSp delSp modSp mod setBg setClrOvrMap">
        <pc:chgData name="Emily Crose" userId="5a1598ef78992c55" providerId="LiveId" clId="{75F37481-841B-40AD-A891-4A29A46DEAFB}" dt="2023-04-18T17:24:31.366" v="1253" actId="403"/>
        <pc:sldMkLst>
          <pc:docMk/>
          <pc:sldMk cId="1938681844" sldId="256"/>
        </pc:sldMkLst>
        <pc:spChg chg="mod">
          <ac:chgData name="Emily Crose" userId="5a1598ef78992c55" providerId="LiveId" clId="{75F37481-841B-40AD-A891-4A29A46DEAFB}" dt="2023-04-18T17:24:12.930" v="1241" actId="26606"/>
          <ac:spMkLst>
            <pc:docMk/>
            <pc:sldMk cId="1938681844" sldId="256"/>
            <ac:spMk id="2" creationId="{E84EBFFF-D976-C46F-C884-33E6C3D3D040}"/>
          </ac:spMkLst>
        </pc:spChg>
        <pc:spChg chg="mod">
          <ac:chgData name="Emily Crose" userId="5a1598ef78992c55" providerId="LiveId" clId="{75F37481-841B-40AD-A891-4A29A46DEAFB}" dt="2023-04-18T17:24:31.366" v="1253" actId="403"/>
          <ac:spMkLst>
            <pc:docMk/>
            <pc:sldMk cId="1938681844" sldId="256"/>
            <ac:spMk id="3" creationId="{AF3ACA5B-2163-AEC4-7BB9-C0423A72604D}"/>
          </ac:spMkLst>
        </pc:spChg>
        <pc:spChg chg="add del">
          <ac:chgData name="Emily Crose" userId="5a1598ef78992c55" providerId="LiveId" clId="{75F37481-841B-40AD-A891-4A29A46DEAFB}" dt="2023-04-18T17:24:12.930" v="1241" actId="26606"/>
          <ac:spMkLst>
            <pc:docMk/>
            <pc:sldMk cId="1938681844" sldId="256"/>
            <ac:spMk id="11" creationId="{37D54B6C-87D0-4C03-8335-3955179D2B5B}"/>
          </ac:spMkLst>
        </pc:spChg>
        <pc:picChg chg="del">
          <ac:chgData name="Emily Crose" userId="5a1598ef78992c55" providerId="LiveId" clId="{75F37481-841B-40AD-A891-4A29A46DEAFB}" dt="2023-04-17T00:09:12.231" v="23" actId="478"/>
          <ac:picMkLst>
            <pc:docMk/>
            <pc:sldMk cId="1938681844" sldId="256"/>
            <ac:picMk id="5" creationId="{299974F5-C877-037B-7955-31E680DE8F92}"/>
          </ac:picMkLst>
        </pc:picChg>
        <pc:picChg chg="add del mod">
          <ac:chgData name="Emily Crose" userId="5a1598ef78992c55" providerId="LiveId" clId="{75F37481-841B-40AD-A891-4A29A46DEAFB}" dt="2023-04-18T17:24:08.761" v="1240" actId="478"/>
          <ac:picMkLst>
            <pc:docMk/>
            <pc:sldMk cId="1938681844" sldId="256"/>
            <ac:picMk id="6" creationId="{04F3A968-ACF6-8C7D-6D9B-442A814644A7}"/>
          </ac:picMkLst>
        </pc:picChg>
        <pc:picChg chg="add">
          <ac:chgData name="Emily Crose" userId="5a1598ef78992c55" providerId="LiveId" clId="{75F37481-841B-40AD-A891-4A29A46DEAFB}" dt="2023-04-18T17:24:12.930" v="1241" actId="26606"/>
          <ac:picMkLst>
            <pc:docMk/>
            <pc:sldMk cId="1938681844" sldId="256"/>
            <ac:picMk id="13" creationId="{58D0231D-066C-27D2-4115-3C235FD509FE}"/>
          </ac:picMkLst>
        </pc:picChg>
      </pc:sldChg>
      <pc:sldChg chg="addSp delSp modSp mod setBg setClrOvrMap delDesignElem">
        <pc:chgData name="Emily Crose" userId="5a1598ef78992c55" providerId="LiveId" clId="{75F37481-841B-40AD-A891-4A29A46DEAFB}" dt="2023-04-17T00:09:09.595" v="22" actId="20577"/>
        <pc:sldMkLst>
          <pc:docMk/>
          <pc:sldMk cId="3013550915" sldId="257"/>
        </pc:sldMkLst>
        <pc:spChg chg="mod">
          <ac:chgData name="Emily Crose" userId="5a1598ef78992c55" providerId="LiveId" clId="{75F37481-841B-40AD-A891-4A29A46DEAFB}" dt="2023-04-17T00:09:09.595" v="22" actId="20577"/>
          <ac:spMkLst>
            <pc:docMk/>
            <pc:sldMk cId="3013550915" sldId="257"/>
            <ac:spMk id="2" creationId="{4F68AD2C-B46D-FA8F-1E07-13A75AF50670}"/>
          </ac:spMkLst>
        </pc:spChg>
        <pc:spChg chg="add">
          <ac:chgData name="Emily Crose" userId="5a1598ef78992c55" providerId="LiveId" clId="{75F37481-841B-40AD-A891-4A29A46DEAFB}" dt="2023-04-17T00:09:05.388" v="18" actId="26606"/>
          <ac:spMkLst>
            <pc:docMk/>
            <pc:sldMk cId="3013550915" sldId="257"/>
            <ac:spMk id="4" creationId="{DAB482FD-C684-4DAA-AC4C-1739F51A98A0}"/>
          </ac:spMkLst>
        </pc:spChg>
        <pc:spChg chg="del">
          <ac:chgData name="Emily Crose" userId="5a1598ef78992c55" providerId="LiveId" clId="{75F37481-841B-40AD-A891-4A29A46DEAFB}" dt="2023-04-17T00:08:52.373" v="16"/>
          <ac:spMkLst>
            <pc:docMk/>
            <pc:sldMk cId="3013550915" sldId="257"/>
            <ac:spMk id="21" creationId="{DF17025D-0558-4BB1-932D-D407F5BDCAB8}"/>
          </ac:spMkLst>
        </pc:spChg>
        <pc:spChg chg="del">
          <ac:chgData name="Emily Crose" userId="5a1598ef78992c55" providerId="LiveId" clId="{75F37481-841B-40AD-A891-4A29A46DEAFB}" dt="2023-04-17T00:08:52.373" v="16"/>
          <ac:spMkLst>
            <pc:docMk/>
            <pc:sldMk cId="3013550915" sldId="257"/>
            <ac:spMk id="24" creationId="{23897308-2491-4C39-B764-46DCD1CAD321}"/>
          </ac:spMkLst>
        </pc:spChg>
        <pc:grpChg chg="del">
          <ac:chgData name="Emily Crose" userId="5a1598ef78992c55" providerId="LiveId" clId="{75F37481-841B-40AD-A891-4A29A46DEAFB}" dt="2023-04-17T00:08:52.373" v="16"/>
          <ac:grpSpMkLst>
            <pc:docMk/>
            <pc:sldMk cId="3013550915" sldId="257"/>
            <ac:grpSpMk id="26" creationId="{437C3370-E183-40E3-8F06-FDD26E64DD97}"/>
          </ac:grpSpMkLst>
        </pc:grpChg>
        <pc:picChg chg="del">
          <ac:chgData name="Emily Crose" userId="5a1598ef78992c55" providerId="LiveId" clId="{75F37481-841B-40AD-A891-4A29A46DEAFB}" dt="2023-04-17T00:09:02.598" v="17" actId="478"/>
          <ac:picMkLst>
            <pc:docMk/>
            <pc:sldMk cId="3013550915" sldId="257"/>
            <ac:picMk id="7" creationId="{7DD5BDCA-309E-1234-5D16-20962C9AB1EE}"/>
          </ac:picMkLst>
        </pc:picChg>
        <pc:cxnChg chg="add">
          <ac:chgData name="Emily Crose" userId="5a1598ef78992c55" providerId="LiveId" clId="{75F37481-841B-40AD-A891-4A29A46DEAFB}" dt="2023-04-17T00:09:05.388" v="18" actId="26606"/>
          <ac:cxnSpMkLst>
            <pc:docMk/>
            <pc:sldMk cId="3013550915" sldId="257"/>
            <ac:cxnSpMk id="5" creationId="{2DAA738B-EDF5-4694-B25A-3488245BC87C}"/>
          </ac:cxnSpMkLst>
        </pc:cxnChg>
        <pc:cxnChg chg="del">
          <ac:chgData name="Emily Crose" userId="5a1598ef78992c55" providerId="LiveId" clId="{75F37481-841B-40AD-A891-4A29A46DEAFB}" dt="2023-04-17T00:08:52.373" v="16"/>
          <ac:cxnSpMkLst>
            <pc:docMk/>
            <pc:sldMk cId="3013550915" sldId="257"/>
            <ac:cxnSpMk id="9" creationId="{0512F9CB-A1A0-4043-A103-F6A4B94B695A}"/>
          </ac:cxnSpMkLst>
        </pc:cxnChg>
        <pc:cxnChg chg="del">
          <ac:chgData name="Emily Crose" userId="5a1598ef78992c55" providerId="LiveId" clId="{75F37481-841B-40AD-A891-4A29A46DEAFB}" dt="2023-04-17T00:08:52.373" v="16"/>
          <ac:cxnSpMkLst>
            <pc:docMk/>
            <pc:sldMk cId="3013550915" sldId="257"/>
            <ac:cxnSpMk id="11" creationId="{ADBE6588-EE16-4389-857C-86A156D49E5D}"/>
          </ac:cxnSpMkLst>
        </pc:cxnChg>
        <pc:cxnChg chg="del">
          <ac:chgData name="Emily Crose" userId="5a1598ef78992c55" providerId="LiveId" clId="{75F37481-841B-40AD-A891-4A29A46DEAFB}" dt="2023-04-17T00:08:52.373" v="16"/>
          <ac:cxnSpMkLst>
            <pc:docMk/>
            <pc:sldMk cId="3013550915" sldId="257"/>
            <ac:cxnSpMk id="15" creationId="{17FD48D2-B0A7-413D-B947-AA55AC1296D5}"/>
          </ac:cxnSpMkLst>
        </pc:cxnChg>
        <pc:cxnChg chg="del">
          <ac:chgData name="Emily Crose" userId="5a1598ef78992c55" providerId="LiveId" clId="{75F37481-841B-40AD-A891-4A29A46DEAFB}" dt="2023-04-17T00:08:52.373" v="16"/>
          <ac:cxnSpMkLst>
            <pc:docMk/>
            <pc:sldMk cId="3013550915" sldId="257"/>
            <ac:cxnSpMk id="17" creationId="{2BE668D0-D906-4EEE-B32F-8C028624B837}"/>
          </ac:cxnSpMkLst>
        </pc:cxnChg>
        <pc:cxnChg chg="del">
          <ac:chgData name="Emily Crose" userId="5a1598ef78992c55" providerId="LiveId" clId="{75F37481-841B-40AD-A891-4A29A46DEAFB}" dt="2023-04-17T00:08:52.373" v="16"/>
          <ac:cxnSpMkLst>
            <pc:docMk/>
            <pc:sldMk cId="3013550915" sldId="257"/>
            <ac:cxnSpMk id="19" creationId="{D1DE67A3-B8F6-4CFD-A8E0-D15200F23152}"/>
          </ac:cxnSpMkLst>
        </pc:cxnChg>
      </pc:sldChg>
      <pc:sldChg chg="del">
        <pc:chgData name="Emily Crose" userId="5a1598ef78992c55" providerId="LiveId" clId="{75F37481-841B-40AD-A891-4A29A46DEAFB}" dt="2023-04-20T13:57:39.312" v="7133" actId="47"/>
        <pc:sldMkLst>
          <pc:docMk/>
          <pc:sldMk cId="817899571" sldId="274"/>
        </pc:sldMkLst>
      </pc:sldChg>
      <pc:sldChg chg="modSp mod setBg">
        <pc:chgData name="Emily Crose" userId="5a1598ef78992c55" providerId="LiveId" clId="{75F37481-841B-40AD-A891-4A29A46DEAFB}" dt="2023-04-19T15:09:08.316" v="6343" actId="20577"/>
        <pc:sldMkLst>
          <pc:docMk/>
          <pc:sldMk cId="3300517546" sldId="275"/>
        </pc:sldMkLst>
        <pc:spChg chg="mod ord">
          <ac:chgData name="Emily Crose" userId="5a1598ef78992c55" providerId="LiveId" clId="{75F37481-841B-40AD-A891-4A29A46DEAFB}" dt="2023-04-19T15:09:08.316" v="6343" actId="20577"/>
          <ac:spMkLst>
            <pc:docMk/>
            <pc:sldMk cId="3300517546" sldId="275"/>
            <ac:spMk id="2" creationId="{1325A63D-9015-F666-B15A-F5E3B102B45E}"/>
          </ac:spMkLst>
        </pc:spChg>
        <pc:picChg chg="mod">
          <ac:chgData name="Emily Crose" userId="5a1598ef78992c55" providerId="LiveId" clId="{75F37481-841B-40AD-A891-4A29A46DEAFB}" dt="2023-04-19T14:14:13.945" v="3292" actId="26606"/>
          <ac:picMkLst>
            <pc:docMk/>
            <pc:sldMk cId="3300517546" sldId="275"/>
            <ac:picMk id="4" creationId="{72FB41A9-A395-49B7-67FB-1B721D61D774}"/>
          </ac:picMkLst>
        </pc:picChg>
      </pc:sldChg>
      <pc:sldChg chg="modSp mod">
        <pc:chgData name="Emily Crose" userId="5a1598ef78992c55" providerId="LiveId" clId="{75F37481-841B-40AD-A891-4A29A46DEAFB}" dt="2023-04-19T15:09:02.814" v="6341" actId="20577"/>
        <pc:sldMkLst>
          <pc:docMk/>
          <pc:sldMk cId="3104054636" sldId="276"/>
        </pc:sldMkLst>
        <pc:spChg chg="mod">
          <ac:chgData name="Emily Crose" userId="5a1598ef78992c55" providerId="LiveId" clId="{75F37481-841B-40AD-A891-4A29A46DEAFB}" dt="2023-04-19T15:09:02.814" v="6341" actId="20577"/>
          <ac:spMkLst>
            <pc:docMk/>
            <pc:sldMk cId="3104054636" sldId="276"/>
            <ac:spMk id="2" creationId="{B963730F-E840-E5E0-87C0-65F532F962AC}"/>
          </ac:spMkLst>
        </pc:spChg>
      </pc:sldChg>
      <pc:sldChg chg="modSp add del ord">
        <pc:chgData name="Emily Crose" userId="5a1598ef78992c55" providerId="LiveId" clId="{75F37481-841B-40AD-A891-4A29A46DEAFB}" dt="2023-04-19T14:21:53.913" v="4269"/>
        <pc:sldMkLst>
          <pc:docMk/>
          <pc:sldMk cId="2158119916" sldId="277"/>
        </pc:sldMkLst>
        <pc:spChg chg="mod">
          <ac:chgData name="Emily Crose" userId="5a1598ef78992c55" providerId="LiveId" clId="{75F37481-841B-40AD-A891-4A29A46DEAFB}" dt="2023-04-17T00:08:52.373" v="16"/>
          <ac:spMkLst>
            <pc:docMk/>
            <pc:sldMk cId="2158119916" sldId="277"/>
            <ac:spMk id="2" creationId="{047B3247-CD57-A68D-86CB-226AD9D932CC}"/>
          </ac:spMkLst>
        </pc:spChg>
        <pc:spChg chg="mod">
          <ac:chgData name="Emily Crose" userId="5a1598ef78992c55" providerId="LiveId" clId="{75F37481-841B-40AD-A891-4A29A46DEAFB}" dt="2023-04-17T00:08:52.373" v="16"/>
          <ac:spMkLst>
            <pc:docMk/>
            <pc:sldMk cId="2158119916" sldId="277"/>
            <ac:spMk id="3" creationId="{940F9860-AD79-8C22-AF4B-170D69ACC5C7}"/>
          </ac:spMkLst>
        </pc:spChg>
      </pc:sldChg>
      <pc:sldChg chg="addSp delSp modSp mod setBg delDesignElem">
        <pc:chgData name="Emily Crose" userId="5a1598ef78992c55" providerId="LiveId" clId="{75F37481-841B-40AD-A891-4A29A46DEAFB}" dt="2023-04-17T00:09:46.376" v="29" actId="26606"/>
        <pc:sldMkLst>
          <pc:docMk/>
          <pc:sldMk cId="3519171936" sldId="278"/>
        </pc:sldMkLst>
        <pc:spChg chg="mod">
          <ac:chgData name="Emily Crose" userId="5a1598ef78992c55" providerId="LiveId" clId="{75F37481-841B-40AD-A891-4A29A46DEAFB}" dt="2023-04-17T00:09:46.376" v="29" actId="26606"/>
          <ac:spMkLst>
            <pc:docMk/>
            <pc:sldMk cId="3519171936" sldId="278"/>
            <ac:spMk id="4" creationId="{8128039C-0EE4-9C77-38DE-69A5998C5EFF}"/>
          </ac:spMkLst>
        </pc:spChg>
        <pc:spChg chg="add">
          <ac:chgData name="Emily Crose" userId="5a1598ef78992c55" providerId="LiveId" clId="{75F37481-841B-40AD-A891-4A29A46DEAFB}" dt="2023-04-17T00:09:46.376" v="29" actId="26606"/>
          <ac:spMkLst>
            <pc:docMk/>
            <pc:sldMk cId="3519171936" sldId="278"/>
            <ac:spMk id="9" creationId="{608EAA06-5488-416B-B2B2-E55213011012}"/>
          </ac:spMkLst>
        </pc:spChg>
        <pc:spChg chg="del">
          <ac:chgData name="Emily Crose" userId="5a1598ef78992c55" providerId="LiveId" clId="{75F37481-841B-40AD-A891-4A29A46DEAFB}" dt="2023-04-17T00:08:52.373" v="16"/>
          <ac:spMkLst>
            <pc:docMk/>
            <pc:sldMk cId="3519171936" sldId="278"/>
            <ac:spMk id="37" creationId="{7A675F33-98AF-4B83-A3BB-0780A23145E6}"/>
          </ac:spMkLst>
        </pc:spChg>
        <pc:grpChg chg="del">
          <ac:chgData name="Emily Crose" userId="5a1598ef78992c55" providerId="LiveId" clId="{75F37481-841B-40AD-A891-4A29A46DEAFB}" dt="2023-04-17T00:08:52.373" v="16"/>
          <ac:grpSpMkLst>
            <pc:docMk/>
            <pc:sldMk cId="3519171936" sldId="278"/>
            <ac:grpSpMk id="38" creationId="{EA75029C-64B9-41D0-9540-75846D4B04A5}"/>
          </ac:grpSpMkLst>
        </pc:grpChg>
        <pc:picChg chg="del">
          <ac:chgData name="Emily Crose" userId="5a1598ef78992c55" providerId="LiveId" clId="{75F37481-841B-40AD-A891-4A29A46DEAFB}" dt="2023-04-17T00:09:44.573" v="28" actId="478"/>
          <ac:picMkLst>
            <pc:docMk/>
            <pc:sldMk cId="3519171936" sldId="278"/>
            <ac:picMk id="6" creationId="{43E9473A-6AF2-2D03-2B51-04177FC03B1D}"/>
          </ac:picMkLst>
        </pc:picChg>
        <pc:picChg chg="add">
          <ac:chgData name="Emily Crose" userId="5a1598ef78992c55" providerId="LiveId" clId="{75F37481-841B-40AD-A891-4A29A46DEAFB}" dt="2023-04-17T00:09:46.376" v="29" actId="26606"/>
          <ac:picMkLst>
            <pc:docMk/>
            <pc:sldMk cId="3519171936" sldId="278"/>
            <ac:picMk id="7" creationId="{E9FA19AC-E9CD-85C1-9052-7279C81C0D68}"/>
          </ac:picMkLst>
        </pc:picChg>
        <pc:cxnChg chg="del">
          <ac:chgData name="Emily Crose" userId="5a1598ef78992c55" providerId="LiveId" clId="{75F37481-841B-40AD-A891-4A29A46DEAFB}" dt="2023-04-17T00:08:52.373" v="16"/>
          <ac:cxnSpMkLst>
            <pc:docMk/>
            <pc:sldMk cId="3519171936" sldId="278"/>
            <ac:cxnSpMk id="32" creationId="{8FD48FB1-66D8-4676-B0AA-C139A1DB78D1}"/>
          </ac:cxnSpMkLst>
        </pc:cxnChg>
        <pc:cxnChg chg="del">
          <ac:chgData name="Emily Crose" userId="5a1598ef78992c55" providerId="LiveId" clId="{75F37481-841B-40AD-A891-4A29A46DEAFB}" dt="2023-04-17T00:08:52.373" v="16"/>
          <ac:cxnSpMkLst>
            <pc:docMk/>
            <pc:sldMk cId="3519171936" sldId="278"/>
            <ac:cxnSpMk id="33" creationId="{F033F5AE-6728-4F19-8DED-658E674B31B9}"/>
          </ac:cxnSpMkLst>
        </pc:cxnChg>
        <pc:cxnChg chg="del">
          <ac:chgData name="Emily Crose" userId="5a1598ef78992c55" providerId="LiveId" clId="{75F37481-841B-40AD-A891-4A29A46DEAFB}" dt="2023-04-17T00:08:52.373" v="16"/>
          <ac:cxnSpMkLst>
            <pc:docMk/>
            <pc:sldMk cId="3519171936" sldId="278"/>
            <ac:cxnSpMk id="34" creationId="{82C7D74A-18BA-4709-A808-44E8815C4430}"/>
          </ac:cxnSpMkLst>
        </pc:cxnChg>
        <pc:cxnChg chg="del">
          <ac:chgData name="Emily Crose" userId="5a1598ef78992c55" providerId="LiveId" clId="{75F37481-841B-40AD-A891-4A29A46DEAFB}" dt="2023-04-17T00:08:52.373" v="16"/>
          <ac:cxnSpMkLst>
            <pc:docMk/>
            <pc:sldMk cId="3519171936" sldId="278"/>
            <ac:cxnSpMk id="35" creationId="{B5164A3F-1561-4039-8185-AB0EEB713EA7}"/>
          </ac:cxnSpMkLst>
        </pc:cxnChg>
        <pc:cxnChg chg="del">
          <ac:chgData name="Emily Crose" userId="5a1598ef78992c55" providerId="LiveId" clId="{75F37481-841B-40AD-A891-4A29A46DEAFB}" dt="2023-04-17T00:08:52.373" v="16"/>
          <ac:cxnSpMkLst>
            <pc:docMk/>
            <pc:sldMk cId="3519171936" sldId="278"/>
            <ac:cxnSpMk id="36" creationId="{2A35DB53-42BE-460E-9CA1-1294C98463CB}"/>
          </ac:cxnSpMkLst>
        </pc:cxnChg>
      </pc:sldChg>
      <pc:sldChg chg="modSp add del mod">
        <pc:chgData name="Emily Crose" userId="5a1598ef78992c55" providerId="LiveId" clId="{75F37481-841B-40AD-A891-4A29A46DEAFB}" dt="2023-04-19T14:21:50" v="4267" actId="47"/>
        <pc:sldMkLst>
          <pc:docMk/>
          <pc:sldMk cId="3076984293" sldId="280"/>
        </pc:sldMkLst>
        <pc:spChg chg="mod">
          <ac:chgData name="Emily Crose" userId="5a1598ef78992c55" providerId="LiveId" clId="{75F37481-841B-40AD-A891-4A29A46DEAFB}" dt="2023-04-17T14:11:18.971" v="193" actId="20577"/>
          <ac:spMkLst>
            <pc:docMk/>
            <pc:sldMk cId="3076984293" sldId="280"/>
            <ac:spMk id="2" creationId="{2FD098B1-0412-424E-49DE-3F80E7AA8349}"/>
          </ac:spMkLst>
        </pc:spChg>
        <pc:spChg chg="mod">
          <ac:chgData name="Emily Crose" userId="5a1598ef78992c55" providerId="LiveId" clId="{75F37481-841B-40AD-A891-4A29A46DEAFB}" dt="2023-04-17T00:08:52.373" v="16"/>
          <ac:spMkLst>
            <pc:docMk/>
            <pc:sldMk cId="3076984293" sldId="280"/>
            <ac:spMk id="3" creationId="{9E791FFB-9F3B-75BA-D539-11E5BAB941EF}"/>
          </ac:spMkLst>
        </pc:spChg>
      </pc:sldChg>
      <pc:sldChg chg="add del">
        <pc:chgData name="Emily Crose" userId="5a1598ef78992c55" providerId="LiveId" clId="{75F37481-841B-40AD-A891-4A29A46DEAFB}" dt="2023-04-19T15:17:54.852" v="6518" actId="2696"/>
        <pc:sldMkLst>
          <pc:docMk/>
          <pc:sldMk cId="3028504148" sldId="281"/>
        </pc:sldMkLst>
      </pc:sldChg>
      <pc:sldChg chg="modSp add mod">
        <pc:chgData name="Emily Crose" userId="5a1598ef78992c55" providerId="LiveId" clId="{75F37481-841B-40AD-A891-4A29A46DEAFB}" dt="2023-04-18T20:42:53.990" v="3106" actId="20577"/>
        <pc:sldMkLst>
          <pc:docMk/>
          <pc:sldMk cId="2004189387" sldId="286"/>
        </pc:sldMkLst>
        <pc:spChg chg="mod">
          <ac:chgData name="Emily Crose" userId="5a1598ef78992c55" providerId="LiveId" clId="{75F37481-841B-40AD-A891-4A29A46DEAFB}" dt="2023-04-17T00:08:52.373" v="16"/>
          <ac:spMkLst>
            <pc:docMk/>
            <pc:sldMk cId="2004189387" sldId="286"/>
            <ac:spMk id="2" creationId="{069A3439-69E9-F1FE-B8F7-605B4B8E5545}"/>
          </ac:spMkLst>
        </pc:spChg>
        <pc:spChg chg="mod">
          <ac:chgData name="Emily Crose" userId="5a1598ef78992c55" providerId="LiveId" clId="{75F37481-841B-40AD-A891-4A29A46DEAFB}" dt="2023-04-18T20:42:53.990" v="3106" actId="20577"/>
          <ac:spMkLst>
            <pc:docMk/>
            <pc:sldMk cId="2004189387" sldId="286"/>
            <ac:spMk id="3" creationId="{6DE9F48A-4055-A9BC-D003-61325B422A56}"/>
          </ac:spMkLst>
        </pc:spChg>
      </pc:sldChg>
      <pc:sldChg chg="add">
        <pc:chgData name="Emily Crose" userId="5a1598ef78992c55" providerId="LiveId" clId="{75F37481-841B-40AD-A891-4A29A46DEAFB}" dt="2023-04-16T21:38:38.578" v="2"/>
        <pc:sldMkLst>
          <pc:docMk/>
          <pc:sldMk cId="2221949335" sldId="287"/>
        </pc:sldMkLst>
      </pc:sldChg>
      <pc:sldChg chg="addSp modSp add mod">
        <pc:chgData name="Emily Crose" userId="5a1598ef78992c55" providerId="LiveId" clId="{75F37481-841B-40AD-A891-4A29A46DEAFB}" dt="2023-04-19T14:11:57.283" v="3290" actId="1076"/>
        <pc:sldMkLst>
          <pc:docMk/>
          <pc:sldMk cId="2437315508" sldId="296"/>
        </pc:sldMkLst>
        <pc:spChg chg="mod">
          <ac:chgData name="Emily Crose" userId="5a1598ef78992c55" providerId="LiveId" clId="{75F37481-841B-40AD-A891-4A29A46DEAFB}" dt="2023-04-19T14:09:48.051" v="3288" actId="20577"/>
          <ac:spMkLst>
            <pc:docMk/>
            <pc:sldMk cId="2437315508" sldId="296"/>
            <ac:spMk id="2" creationId="{B401AA53-CB3A-8EF2-7C9D-70B19BF8F561}"/>
          </ac:spMkLst>
        </pc:spChg>
        <pc:picChg chg="add mod">
          <ac:chgData name="Emily Crose" userId="5a1598ef78992c55" providerId="LiveId" clId="{75F37481-841B-40AD-A891-4A29A46DEAFB}" dt="2023-04-19T14:11:57.283" v="3290" actId="1076"/>
          <ac:picMkLst>
            <pc:docMk/>
            <pc:sldMk cId="2437315508" sldId="296"/>
            <ac:picMk id="3" creationId="{5D5F0843-A33F-DC5E-B0B4-E94D73EFBE9F}"/>
          </ac:picMkLst>
        </pc:picChg>
      </pc:sldChg>
      <pc:sldChg chg="addSp delSp modSp add mod setBg setClrOvrMap">
        <pc:chgData name="Emily Crose" userId="5a1598ef78992c55" providerId="LiveId" clId="{75F37481-841B-40AD-A891-4A29A46DEAFB}" dt="2023-04-17T14:10:51.332" v="185" actId="26606"/>
        <pc:sldMkLst>
          <pc:docMk/>
          <pc:sldMk cId="2559449484" sldId="297"/>
        </pc:sldMkLst>
        <pc:spChg chg="mod">
          <ac:chgData name="Emily Crose" userId="5a1598ef78992c55" providerId="LiveId" clId="{75F37481-841B-40AD-A891-4A29A46DEAFB}" dt="2023-04-17T14:10:51.332" v="185" actId="26606"/>
          <ac:spMkLst>
            <pc:docMk/>
            <pc:sldMk cId="2559449484" sldId="297"/>
            <ac:spMk id="2" creationId="{21BF4D03-BD03-DAC4-BD45-155F165873FF}"/>
          </ac:spMkLst>
        </pc:spChg>
        <pc:spChg chg="add del">
          <ac:chgData name="Emily Crose" userId="5a1598ef78992c55" providerId="LiveId" clId="{75F37481-841B-40AD-A891-4A29A46DEAFB}" dt="2023-04-17T14:10:00.573" v="179" actId="26606"/>
          <ac:spMkLst>
            <pc:docMk/>
            <pc:sldMk cId="2559449484" sldId="297"/>
            <ac:spMk id="9" creationId="{8E482A67-6CD8-49D7-9F85-52ECF99152D0}"/>
          </ac:spMkLst>
        </pc:spChg>
        <pc:spChg chg="add del">
          <ac:chgData name="Emily Crose" userId="5a1598ef78992c55" providerId="LiveId" clId="{75F37481-841B-40AD-A891-4A29A46DEAFB}" dt="2023-04-17T14:10:00.573" v="179" actId="26606"/>
          <ac:spMkLst>
            <pc:docMk/>
            <pc:sldMk cId="2559449484" sldId="297"/>
            <ac:spMk id="11" creationId="{418F941B-B7E9-44F2-9A2C-5D35ACF9A678}"/>
          </ac:spMkLst>
        </pc:spChg>
        <pc:spChg chg="add del">
          <ac:chgData name="Emily Crose" userId="5a1598ef78992c55" providerId="LiveId" clId="{75F37481-841B-40AD-A891-4A29A46DEAFB}" dt="2023-04-17T14:10:00.530" v="178" actId="26606"/>
          <ac:spMkLst>
            <pc:docMk/>
            <pc:sldMk cId="2559449484" sldId="297"/>
            <ac:spMk id="16" creationId="{DAB482FD-C684-4DAA-AC4C-1739F51A98A0}"/>
          </ac:spMkLst>
        </pc:spChg>
        <pc:spChg chg="add del">
          <ac:chgData name="Emily Crose" userId="5a1598ef78992c55" providerId="LiveId" clId="{75F37481-841B-40AD-A891-4A29A46DEAFB}" dt="2023-04-17T14:10:51.332" v="185" actId="26606"/>
          <ac:spMkLst>
            <pc:docMk/>
            <pc:sldMk cId="2559449484" sldId="297"/>
            <ac:spMk id="17" creationId="{608EAA06-5488-416B-B2B2-E55213011012}"/>
          </ac:spMkLst>
        </pc:spChg>
        <pc:picChg chg="add del mod">
          <ac:chgData name="Emily Crose" userId="5a1598ef78992c55" providerId="LiveId" clId="{75F37481-841B-40AD-A891-4A29A46DEAFB}" dt="2023-04-17T14:08:21.983" v="175" actId="21"/>
          <ac:picMkLst>
            <pc:docMk/>
            <pc:sldMk cId="2559449484" sldId="297"/>
            <ac:picMk id="4" creationId="{1E1F7FDB-6BA7-4DB1-D0FA-EBCF5D675AED}"/>
          </ac:picMkLst>
        </pc:picChg>
        <pc:picChg chg="add mod">
          <ac:chgData name="Emily Crose" userId="5a1598ef78992c55" providerId="LiveId" clId="{75F37481-841B-40AD-A891-4A29A46DEAFB}" dt="2023-04-17T14:10:51.332" v="185" actId="26606"/>
          <ac:picMkLst>
            <pc:docMk/>
            <pc:sldMk cId="2559449484" sldId="297"/>
            <ac:picMk id="6" creationId="{E5274FD0-050A-DF16-2A61-FC89CDDB5226}"/>
          </ac:picMkLst>
        </pc:picChg>
        <pc:picChg chg="add del mod">
          <ac:chgData name="Emily Crose" userId="5a1598ef78992c55" providerId="LiveId" clId="{75F37481-841B-40AD-A891-4A29A46DEAFB}" dt="2023-04-17T14:10:43.607" v="181" actId="478"/>
          <ac:picMkLst>
            <pc:docMk/>
            <pc:sldMk cId="2559449484" sldId="297"/>
            <ac:picMk id="13" creationId="{184D646C-02DD-33EE-9440-BFEA7F367D83}"/>
          </ac:picMkLst>
        </pc:picChg>
        <pc:picChg chg="add">
          <ac:chgData name="Emily Crose" userId="5a1598ef78992c55" providerId="LiveId" clId="{75F37481-841B-40AD-A891-4A29A46DEAFB}" dt="2023-04-17T14:10:51.332" v="185" actId="26606"/>
          <ac:picMkLst>
            <pc:docMk/>
            <pc:sldMk cId="2559449484" sldId="297"/>
            <ac:picMk id="22" creationId="{08187575-5CB4-477B-AA47-020C6D2A786E}"/>
          </ac:picMkLst>
        </pc:picChg>
        <pc:picChg chg="add">
          <ac:chgData name="Emily Crose" userId="5a1598ef78992c55" providerId="LiveId" clId="{75F37481-841B-40AD-A891-4A29A46DEAFB}" dt="2023-04-17T14:10:51.332" v="185" actId="26606"/>
          <ac:picMkLst>
            <pc:docMk/>
            <pc:sldMk cId="2559449484" sldId="297"/>
            <ac:picMk id="24" creationId="{EE585F70-7C5D-424E-A182-39507AF48A0C}"/>
          </ac:picMkLst>
        </pc:picChg>
        <pc:cxnChg chg="add del">
          <ac:chgData name="Emily Crose" userId="5a1598ef78992c55" providerId="LiveId" clId="{75F37481-841B-40AD-A891-4A29A46DEAFB}" dt="2023-04-17T14:10:00.530" v="178" actId="26606"/>
          <ac:cxnSpMkLst>
            <pc:docMk/>
            <pc:sldMk cId="2559449484" sldId="297"/>
            <ac:cxnSpMk id="18" creationId="{2DAA738B-EDF5-4694-B25A-3488245BC87C}"/>
          </ac:cxnSpMkLst>
        </pc:cxnChg>
      </pc:sldChg>
      <pc:sldChg chg="addSp delSp modSp new mod ord setBg modClrScheme delDesignElem chgLayout">
        <pc:chgData name="Emily Crose" userId="5a1598ef78992c55" providerId="LiveId" clId="{75F37481-841B-40AD-A891-4A29A46DEAFB}" dt="2023-04-18T20:19:58.070" v="2732"/>
        <pc:sldMkLst>
          <pc:docMk/>
          <pc:sldMk cId="1818502" sldId="298"/>
        </pc:sldMkLst>
        <pc:spChg chg="add mod ord">
          <ac:chgData name="Emily Crose" userId="5a1598ef78992c55" providerId="LiveId" clId="{75F37481-841B-40AD-A891-4A29A46DEAFB}" dt="2023-04-17T13:54:22.156" v="132" actId="26606"/>
          <ac:spMkLst>
            <pc:docMk/>
            <pc:sldMk cId="1818502" sldId="298"/>
            <ac:spMk id="2" creationId="{C376F162-0520-4F35-81C7-E55520C03059}"/>
          </ac:spMkLst>
        </pc:spChg>
        <pc:spChg chg="add del mod ord">
          <ac:chgData name="Emily Crose" userId="5a1598ef78992c55" providerId="LiveId" clId="{75F37481-841B-40AD-A891-4A29A46DEAFB}" dt="2023-04-17T13:54:07.263" v="127" actId="478"/>
          <ac:spMkLst>
            <pc:docMk/>
            <pc:sldMk cId="1818502" sldId="298"/>
            <ac:spMk id="3" creationId="{09649D18-FED7-B8E8-F3B9-2CFD07D14016}"/>
          </ac:spMkLst>
        </pc:spChg>
        <pc:spChg chg="add del mod">
          <ac:chgData name="Emily Crose" userId="5a1598ef78992c55" providerId="LiveId" clId="{75F37481-841B-40AD-A891-4A29A46DEAFB}" dt="2023-04-17T13:54:09.146" v="128" actId="478"/>
          <ac:spMkLst>
            <pc:docMk/>
            <pc:sldMk cId="1818502" sldId="298"/>
            <ac:spMk id="7" creationId="{99657543-365E-840F-9DC6-0CA125E2AD5B}"/>
          </ac:spMkLst>
        </pc:spChg>
        <pc:spChg chg="add del">
          <ac:chgData name="Emily Crose" userId="5a1598ef78992c55" providerId="LiveId" clId="{75F37481-841B-40AD-A891-4A29A46DEAFB}" dt="2023-04-17T13:52:30.791" v="68" actId="700"/>
          <ac:spMkLst>
            <pc:docMk/>
            <pc:sldMk cId="1818502" sldId="298"/>
            <ac:spMk id="8" creationId="{608EAA06-5488-416B-B2B2-E55213011012}"/>
          </ac:spMkLst>
        </pc:spChg>
        <pc:spChg chg="add">
          <ac:chgData name="Emily Crose" userId="5a1598ef78992c55" providerId="LiveId" clId="{75F37481-841B-40AD-A891-4A29A46DEAFB}" dt="2023-04-17T13:54:22.156" v="132" actId="26606"/>
          <ac:spMkLst>
            <pc:docMk/>
            <pc:sldMk cId="1818502" sldId="298"/>
            <ac:spMk id="15" creationId="{93A46EEB-10AB-4E52-AF22-A848AE9259F9}"/>
          </ac:spMkLst>
        </pc:spChg>
        <pc:picChg chg="add del">
          <ac:chgData name="Emily Crose" userId="5a1598ef78992c55" providerId="LiveId" clId="{75F37481-841B-40AD-A891-4A29A46DEAFB}" dt="2023-04-17T13:52:16.137" v="65" actId="26606"/>
          <ac:picMkLst>
            <pc:docMk/>
            <pc:sldMk cId="1818502" sldId="298"/>
            <ac:picMk id="4" creationId="{E3A53F88-ADDF-C495-6A74-08ADDE272E9A}"/>
          </ac:picMkLst>
        </pc:picChg>
        <pc:picChg chg="add del">
          <ac:chgData name="Emily Crose" userId="5a1598ef78992c55" providerId="LiveId" clId="{75F37481-841B-40AD-A891-4A29A46DEAFB}" dt="2023-04-17T13:52:27.115" v="67" actId="478"/>
          <ac:picMkLst>
            <pc:docMk/>
            <pc:sldMk cId="1818502" sldId="298"/>
            <ac:picMk id="6" creationId="{F31F01FA-BC6A-3664-54B5-455E91E830D4}"/>
          </ac:picMkLst>
        </pc:picChg>
        <pc:picChg chg="add mod">
          <ac:chgData name="Emily Crose" userId="5a1598ef78992c55" providerId="LiveId" clId="{75F37481-841B-40AD-A891-4A29A46DEAFB}" dt="2023-04-17T13:54:22.156" v="132" actId="26606"/>
          <ac:picMkLst>
            <pc:docMk/>
            <pc:sldMk cId="1818502" sldId="298"/>
            <ac:picMk id="10" creationId="{5E7F754C-9343-4B29-6B81-5474334F60B8}"/>
          </ac:picMkLst>
        </pc:picChg>
      </pc:sldChg>
      <pc:sldChg chg="addSp modSp new mod modClrScheme chgLayout">
        <pc:chgData name="Emily Crose" userId="5a1598ef78992c55" providerId="LiveId" clId="{75F37481-841B-40AD-A891-4A29A46DEAFB}" dt="2023-04-19T15:10:14.756" v="6444" actId="20577"/>
        <pc:sldMkLst>
          <pc:docMk/>
          <pc:sldMk cId="1671539891" sldId="299"/>
        </pc:sldMkLst>
        <pc:spChg chg="mod ord">
          <ac:chgData name="Emily Crose" userId="5a1598ef78992c55" providerId="LiveId" clId="{75F37481-841B-40AD-A891-4A29A46DEAFB}" dt="2023-04-17T14:11:37.518" v="194" actId="700"/>
          <ac:spMkLst>
            <pc:docMk/>
            <pc:sldMk cId="1671539891" sldId="299"/>
            <ac:spMk id="2" creationId="{2863F72C-E34F-ACFC-2C46-F6B2C8C20651}"/>
          </ac:spMkLst>
        </pc:spChg>
        <pc:spChg chg="add mod ord">
          <ac:chgData name="Emily Crose" userId="5a1598ef78992c55" providerId="LiveId" clId="{75F37481-841B-40AD-A891-4A29A46DEAFB}" dt="2023-04-19T15:10:14.756" v="6444" actId="20577"/>
          <ac:spMkLst>
            <pc:docMk/>
            <pc:sldMk cId="1671539891" sldId="299"/>
            <ac:spMk id="3" creationId="{D7AE6683-AEEF-921F-EA2D-6BBA91346062}"/>
          </ac:spMkLst>
        </pc:spChg>
      </pc:sldChg>
      <pc:sldChg chg="modSp new mod ord">
        <pc:chgData name="Emily Crose" userId="5a1598ef78992c55" providerId="LiveId" clId="{75F37481-841B-40AD-A891-4A29A46DEAFB}" dt="2023-04-18T20:20:04.502" v="2736"/>
        <pc:sldMkLst>
          <pc:docMk/>
          <pc:sldMk cId="1806608824" sldId="300"/>
        </pc:sldMkLst>
        <pc:spChg chg="mod">
          <ac:chgData name="Emily Crose" userId="5a1598ef78992c55" providerId="LiveId" clId="{75F37481-841B-40AD-A891-4A29A46DEAFB}" dt="2023-04-17T17:14:07.886" v="956" actId="20577"/>
          <ac:spMkLst>
            <pc:docMk/>
            <pc:sldMk cId="1806608824" sldId="300"/>
            <ac:spMk id="2" creationId="{8D38055C-DB38-EB4B-6669-F605D6529E50}"/>
          </ac:spMkLst>
        </pc:spChg>
        <pc:spChg chg="mod">
          <ac:chgData name="Emily Crose" userId="5a1598ef78992c55" providerId="LiveId" clId="{75F37481-841B-40AD-A891-4A29A46DEAFB}" dt="2023-04-17T14:17:54.714" v="478" actId="20577"/>
          <ac:spMkLst>
            <pc:docMk/>
            <pc:sldMk cId="1806608824" sldId="300"/>
            <ac:spMk id="3" creationId="{C8B57EC0-36E5-FD32-3113-980C3CF7B0A7}"/>
          </ac:spMkLst>
        </pc:spChg>
      </pc:sldChg>
      <pc:sldChg chg="addSp delSp modSp new mod setBg modNotesTx">
        <pc:chgData name="Emily Crose" userId="5a1598ef78992c55" providerId="LiveId" clId="{75F37481-841B-40AD-A891-4A29A46DEAFB}" dt="2023-04-19T14:09:20.720" v="3284" actId="20577"/>
        <pc:sldMkLst>
          <pc:docMk/>
          <pc:sldMk cId="543577936" sldId="301"/>
        </pc:sldMkLst>
        <pc:spChg chg="mod">
          <ac:chgData name="Emily Crose" userId="5a1598ef78992c55" providerId="LiveId" clId="{75F37481-841B-40AD-A891-4A29A46DEAFB}" dt="2023-04-19T14:08:51.165" v="3139" actId="20577"/>
          <ac:spMkLst>
            <pc:docMk/>
            <pc:sldMk cId="543577936" sldId="301"/>
            <ac:spMk id="2" creationId="{9F9904BA-EB83-D80E-3C87-76326E256305}"/>
          </ac:spMkLst>
        </pc:spChg>
        <pc:spChg chg="add del mod">
          <ac:chgData name="Emily Crose" userId="5a1598ef78992c55" providerId="LiveId" clId="{75F37481-841B-40AD-A891-4A29A46DEAFB}" dt="2023-04-17T17:15:15.840" v="1002"/>
          <ac:spMkLst>
            <pc:docMk/>
            <pc:sldMk cId="543577936" sldId="301"/>
            <ac:spMk id="3" creationId="{9C8D87AB-82A6-389E-B548-03168208847E}"/>
          </ac:spMkLst>
        </pc:spChg>
        <pc:spChg chg="add del mod">
          <ac:chgData name="Emily Crose" userId="5a1598ef78992c55" providerId="LiveId" clId="{75F37481-841B-40AD-A891-4A29A46DEAFB}" dt="2023-04-17T14:22:18.816" v="508"/>
          <ac:spMkLst>
            <pc:docMk/>
            <pc:sldMk cId="543577936" sldId="301"/>
            <ac:spMk id="4" creationId="{02E56284-0C94-6F6B-69F0-8FC8A8364A56}"/>
          </ac:spMkLst>
        </pc:spChg>
        <pc:spChg chg="add del mod">
          <ac:chgData name="Emily Crose" userId="5a1598ef78992c55" providerId="LiveId" clId="{75F37481-841B-40AD-A891-4A29A46DEAFB}" dt="2023-04-17T17:15:07.192" v="1001"/>
          <ac:spMkLst>
            <pc:docMk/>
            <pc:sldMk cId="543577936" sldId="301"/>
            <ac:spMk id="5" creationId="{4FB1A239-A9BB-E124-5F91-BCE2F956040A}"/>
          </ac:spMkLst>
        </pc:spChg>
      </pc:sldChg>
      <pc:sldChg chg="addSp delSp modSp new mod ord setBg modClrScheme chgLayout modNotesTx">
        <pc:chgData name="Emily Crose" userId="5a1598ef78992c55" providerId="LiveId" clId="{75F37481-841B-40AD-A891-4A29A46DEAFB}" dt="2023-04-20T13:23:13.776" v="6650"/>
        <pc:sldMkLst>
          <pc:docMk/>
          <pc:sldMk cId="2572114698" sldId="302"/>
        </pc:sldMkLst>
        <pc:spChg chg="add mod ord">
          <ac:chgData name="Emily Crose" userId="5a1598ef78992c55" providerId="LiveId" clId="{75F37481-841B-40AD-A891-4A29A46DEAFB}" dt="2023-04-17T14:42:04.429" v="587" actId="26606"/>
          <ac:spMkLst>
            <pc:docMk/>
            <pc:sldMk cId="2572114698" sldId="302"/>
            <ac:spMk id="2" creationId="{92EAB30D-4E16-2D45-A6BF-9FF8002DAD8A}"/>
          </ac:spMkLst>
        </pc:spChg>
        <pc:spChg chg="add del mod">
          <ac:chgData name="Emily Crose" userId="5a1598ef78992c55" providerId="LiveId" clId="{75F37481-841B-40AD-A891-4A29A46DEAFB}" dt="2023-04-17T14:41:55.438" v="583"/>
          <ac:spMkLst>
            <pc:docMk/>
            <pc:sldMk cId="2572114698" sldId="302"/>
            <ac:spMk id="3" creationId="{16A70CF7-F9B7-BC9A-A983-E1C1B38EEE3F}"/>
          </ac:spMkLst>
        </pc:spChg>
        <pc:picChg chg="add mod ord">
          <ac:chgData name="Emily Crose" userId="5a1598ef78992c55" providerId="LiveId" clId="{75F37481-841B-40AD-A891-4A29A46DEAFB}" dt="2023-04-19T14:12:42.034" v="3291" actId="1076"/>
          <ac:picMkLst>
            <pc:docMk/>
            <pc:sldMk cId="2572114698" sldId="302"/>
            <ac:picMk id="5" creationId="{CD411802-6C10-63B2-4CCC-4C31FCB7B6BA}"/>
          </ac:picMkLst>
        </pc:picChg>
      </pc:sldChg>
      <pc:sldChg chg="addSp delSp modSp new mod ord setBg modClrScheme chgLayout">
        <pc:chgData name="Emily Crose" userId="5a1598ef78992c55" providerId="LiveId" clId="{75F37481-841B-40AD-A891-4A29A46DEAFB}" dt="2023-04-20T13:23:20.869" v="6652"/>
        <pc:sldMkLst>
          <pc:docMk/>
          <pc:sldMk cId="4071440447" sldId="303"/>
        </pc:sldMkLst>
        <pc:spChg chg="mod ord">
          <ac:chgData name="Emily Crose" userId="5a1598ef78992c55" providerId="LiveId" clId="{75F37481-841B-40AD-A891-4A29A46DEAFB}" dt="2023-04-17T17:13:52.170" v="951" actId="26606"/>
          <ac:spMkLst>
            <pc:docMk/>
            <pc:sldMk cId="4071440447" sldId="303"/>
            <ac:spMk id="2" creationId="{F0D38242-DC86-3A6E-B3B7-D1C3C0AFE94F}"/>
          </ac:spMkLst>
        </pc:spChg>
        <pc:spChg chg="add mod ord">
          <ac:chgData name="Emily Crose" userId="5a1598ef78992c55" providerId="LiveId" clId="{75F37481-841B-40AD-A891-4A29A46DEAFB}" dt="2023-04-17T17:13:52.170" v="951" actId="26606"/>
          <ac:spMkLst>
            <pc:docMk/>
            <pc:sldMk cId="4071440447" sldId="303"/>
            <ac:spMk id="3" creationId="{8FE505C2-50F6-30DB-CFB3-01D0D325516F}"/>
          </ac:spMkLst>
        </pc:spChg>
        <pc:spChg chg="add">
          <ac:chgData name="Emily Crose" userId="5a1598ef78992c55" providerId="LiveId" clId="{75F37481-841B-40AD-A891-4A29A46DEAFB}" dt="2023-04-17T17:13:52.170" v="951" actId="26606"/>
          <ac:spMkLst>
            <pc:docMk/>
            <pc:sldMk cId="4071440447" sldId="303"/>
            <ac:spMk id="14" creationId="{37D54B6C-87D0-4C03-8335-3955179D2B5B}"/>
          </ac:spMkLst>
        </pc:spChg>
        <pc:picChg chg="add mod">
          <ac:chgData name="Emily Crose" userId="5a1598ef78992c55" providerId="LiveId" clId="{75F37481-841B-40AD-A891-4A29A46DEAFB}" dt="2023-04-17T17:13:52.170" v="951" actId="26606"/>
          <ac:picMkLst>
            <pc:docMk/>
            <pc:sldMk cId="4071440447" sldId="303"/>
            <ac:picMk id="5" creationId="{E65D158D-924C-42EB-BD0B-55270F126CEB}"/>
          </ac:picMkLst>
        </pc:picChg>
        <pc:picChg chg="add del">
          <ac:chgData name="Emily Crose" userId="5a1598ef78992c55" providerId="LiveId" clId="{75F37481-841B-40AD-A891-4A29A46DEAFB}" dt="2023-04-17T17:13:52.170" v="951" actId="26606"/>
          <ac:picMkLst>
            <pc:docMk/>
            <pc:sldMk cId="4071440447" sldId="303"/>
            <ac:picMk id="9" creationId="{559DF61F-9058-49C9-8F75-DC501F983B0E}"/>
          </ac:picMkLst>
        </pc:picChg>
      </pc:sldChg>
      <pc:sldChg chg="addSp delSp modSp new mod ord setBg modClrScheme chgLayout modNotesTx">
        <pc:chgData name="Emily Crose" userId="5a1598ef78992c55" providerId="LiveId" clId="{75F37481-841B-40AD-A891-4A29A46DEAFB}" dt="2023-04-18T20:26:13.918" v="2971"/>
        <pc:sldMkLst>
          <pc:docMk/>
          <pc:sldMk cId="272553218" sldId="304"/>
        </pc:sldMkLst>
        <pc:spChg chg="del">
          <ac:chgData name="Emily Crose" userId="5a1598ef78992c55" providerId="LiveId" clId="{75F37481-841B-40AD-A891-4A29A46DEAFB}" dt="2023-04-17T17:15:46.743" v="1004" actId="700"/>
          <ac:spMkLst>
            <pc:docMk/>
            <pc:sldMk cId="272553218" sldId="304"/>
            <ac:spMk id="2" creationId="{C7EE228C-0A7E-80F1-80C7-A6DF155A41BB}"/>
          </ac:spMkLst>
        </pc:spChg>
        <pc:spChg chg="del">
          <ac:chgData name="Emily Crose" userId="5a1598ef78992c55" providerId="LiveId" clId="{75F37481-841B-40AD-A891-4A29A46DEAFB}" dt="2023-04-17T17:15:46.743" v="1004" actId="700"/>
          <ac:spMkLst>
            <pc:docMk/>
            <pc:sldMk cId="272553218" sldId="304"/>
            <ac:spMk id="3" creationId="{F634F234-8296-ECB9-CDD6-8D5D8465FE96}"/>
          </ac:spMkLst>
        </pc:spChg>
        <pc:spChg chg="add">
          <ac:chgData name="Emily Crose" userId="5a1598ef78992c55" providerId="LiveId" clId="{75F37481-841B-40AD-A891-4A29A46DEAFB}" dt="2023-04-17T17:16:10.372" v="1008" actId="26606"/>
          <ac:spMkLst>
            <pc:docMk/>
            <pc:sldMk cId="272553218" sldId="304"/>
            <ac:spMk id="10" creationId="{D64A12F0-8158-4372-9761-AD0A6ED30C2E}"/>
          </ac:spMkLst>
        </pc:spChg>
        <pc:picChg chg="add mod">
          <ac:chgData name="Emily Crose" userId="5a1598ef78992c55" providerId="LiveId" clId="{75F37481-841B-40AD-A891-4A29A46DEAFB}" dt="2023-04-17T17:16:10.372" v="1008" actId="26606"/>
          <ac:picMkLst>
            <pc:docMk/>
            <pc:sldMk cId="272553218" sldId="304"/>
            <ac:picMk id="5" creationId="{C9F2630B-6A70-6167-F37D-97831177EA64}"/>
          </ac:picMkLst>
        </pc:picChg>
      </pc:sldChg>
      <pc:sldChg chg="addSp delSp modSp new mod ord setBg modClrScheme chgLayout">
        <pc:chgData name="Emily Crose" userId="5a1598ef78992c55" providerId="LiveId" clId="{75F37481-841B-40AD-A891-4A29A46DEAFB}" dt="2023-04-18T20:20:06.326" v="2738"/>
        <pc:sldMkLst>
          <pc:docMk/>
          <pc:sldMk cId="3697047610" sldId="305"/>
        </pc:sldMkLst>
        <pc:spChg chg="mod ord">
          <ac:chgData name="Emily Crose" userId="5a1598ef78992c55" providerId="LiveId" clId="{75F37481-841B-40AD-A891-4A29A46DEAFB}" dt="2023-04-17T17:21:17.171" v="1138" actId="6549"/>
          <ac:spMkLst>
            <pc:docMk/>
            <pc:sldMk cId="3697047610" sldId="305"/>
            <ac:spMk id="2" creationId="{0F8A9B09-5002-4072-2245-008EFB3DBEA4}"/>
          </ac:spMkLst>
        </pc:spChg>
        <pc:spChg chg="del">
          <ac:chgData name="Emily Crose" userId="5a1598ef78992c55" providerId="LiveId" clId="{75F37481-841B-40AD-A891-4A29A46DEAFB}" dt="2023-04-17T17:18:27.097" v="1129"/>
          <ac:spMkLst>
            <pc:docMk/>
            <pc:sldMk cId="3697047610" sldId="305"/>
            <ac:spMk id="3" creationId="{EDF0E551-EC6C-2450-28D8-45BA4A718B52}"/>
          </ac:spMkLst>
        </pc:spChg>
        <pc:picChg chg="add mod ord">
          <ac:chgData name="Emily Crose" userId="5a1598ef78992c55" providerId="LiveId" clId="{75F37481-841B-40AD-A891-4A29A46DEAFB}" dt="2023-04-17T17:18:35.215" v="1133" actId="26606"/>
          <ac:picMkLst>
            <pc:docMk/>
            <pc:sldMk cId="3697047610" sldId="305"/>
            <ac:picMk id="5" creationId="{84671443-2680-DA6E-F177-D84F2B66BF71}"/>
          </ac:picMkLst>
        </pc:picChg>
      </pc:sldChg>
      <pc:sldChg chg="addSp modSp new mod setBg">
        <pc:chgData name="Emily Crose" userId="5a1598ef78992c55" providerId="LiveId" clId="{75F37481-841B-40AD-A891-4A29A46DEAFB}" dt="2023-04-17T17:21:33.800" v="1159" actId="26606"/>
        <pc:sldMkLst>
          <pc:docMk/>
          <pc:sldMk cId="1442831529" sldId="306"/>
        </pc:sldMkLst>
        <pc:spChg chg="mod">
          <ac:chgData name="Emily Crose" userId="5a1598ef78992c55" providerId="LiveId" clId="{75F37481-841B-40AD-A891-4A29A46DEAFB}" dt="2023-04-17T17:21:33.800" v="1159" actId="26606"/>
          <ac:spMkLst>
            <pc:docMk/>
            <pc:sldMk cId="1442831529" sldId="306"/>
            <ac:spMk id="2" creationId="{14550114-62A8-59B5-B6B1-EBE576F3AB08}"/>
          </ac:spMkLst>
        </pc:spChg>
        <pc:spChg chg="add">
          <ac:chgData name="Emily Crose" userId="5a1598ef78992c55" providerId="LiveId" clId="{75F37481-841B-40AD-A891-4A29A46DEAFB}" dt="2023-04-17T17:21:33.800" v="1159" actId="26606"/>
          <ac:spMkLst>
            <pc:docMk/>
            <pc:sldMk cId="1442831529" sldId="306"/>
            <ac:spMk id="9" creationId="{93A46EEB-10AB-4E52-AF22-A848AE9259F9}"/>
          </ac:spMkLst>
        </pc:spChg>
        <pc:picChg chg="add mod">
          <ac:chgData name="Emily Crose" userId="5a1598ef78992c55" providerId="LiveId" clId="{75F37481-841B-40AD-A891-4A29A46DEAFB}" dt="2023-04-17T17:21:33.800" v="1159" actId="26606"/>
          <ac:picMkLst>
            <pc:docMk/>
            <pc:sldMk cId="1442831529" sldId="306"/>
            <ac:picMk id="4" creationId="{CE7776E4-5CA9-56DD-7084-87A6DFE122AE}"/>
          </ac:picMkLst>
        </pc:picChg>
      </pc:sldChg>
      <pc:sldChg chg="addSp modSp new mod setBg modClrScheme chgLayout">
        <pc:chgData name="Emily Crose" userId="5a1598ef78992c55" providerId="LiveId" clId="{75F37481-841B-40AD-A891-4A29A46DEAFB}" dt="2023-04-17T17:22:43.602" v="1177" actId="26606"/>
        <pc:sldMkLst>
          <pc:docMk/>
          <pc:sldMk cId="1996113951" sldId="307"/>
        </pc:sldMkLst>
        <pc:spChg chg="add mod">
          <ac:chgData name="Emily Crose" userId="5a1598ef78992c55" providerId="LiveId" clId="{75F37481-841B-40AD-A891-4A29A46DEAFB}" dt="2023-04-17T17:22:43.602" v="1177" actId="26606"/>
          <ac:spMkLst>
            <pc:docMk/>
            <pc:sldMk cId="1996113951" sldId="307"/>
            <ac:spMk id="2" creationId="{9699BB10-D953-4E3C-098C-14C06B316910}"/>
          </ac:spMkLst>
        </pc:spChg>
        <pc:spChg chg="add mod">
          <ac:chgData name="Emily Crose" userId="5a1598ef78992c55" providerId="LiveId" clId="{75F37481-841B-40AD-A891-4A29A46DEAFB}" dt="2023-04-17T17:22:43.602" v="1177" actId="26606"/>
          <ac:spMkLst>
            <pc:docMk/>
            <pc:sldMk cId="1996113951" sldId="307"/>
            <ac:spMk id="3" creationId="{D80EA98A-E511-4EFE-C174-52517710B712}"/>
          </ac:spMkLst>
        </pc:spChg>
        <pc:picChg chg="add">
          <ac:chgData name="Emily Crose" userId="5a1598ef78992c55" providerId="LiveId" clId="{75F37481-841B-40AD-A891-4A29A46DEAFB}" dt="2023-04-17T17:22:43.602" v="1177" actId="26606"/>
          <ac:picMkLst>
            <pc:docMk/>
            <pc:sldMk cId="1996113951" sldId="307"/>
            <ac:picMk id="5" creationId="{D70D4FBC-E1A0-E8C6-7725-0B7F3F68E766}"/>
          </ac:picMkLst>
        </pc:picChg>
        <pc:picChg chg="add">
          <ac:chgData name="Emily Crose" userId="5a1598ef78992c55" providerId="LiveId" clId="{75F37481-841B-40AD-A891-4A29A46DEAFB}" dt="2023-04-17T17:22:43.602" v="1177" actId="26606"/>
          <ac:picMkLst>
            <pc:docMk/>
            <pc:sldMk cId="1996113951" sldId="307"/>
            <ac:picMk id="9" creationId="{2BFB581C-2142-4222-9A3B-905AD6C09535}"/>
          </ac:picMkLst>
        </pc:picChg>
      </pc:sldChg>
      <pc:sldChg chg="addSp delSp modSp new mod setBg modClrScheme chgLayout">
        <pc:chgData name="Emily Crose" userId="5a1598ef78992c55" providerId="LiveId" clId="{75F37481-841B-40AD-A891-4A29A46DEAFB}" dt="2023-04-18T17:26:54.078" v="1310" actId="20577"/>
        <pc:sldMkLst>
          <pc:docMk/>
          <pc:sldMk cId="2093492843" sldId="308"/>
        </pc:sldMkLst>
        <pc:spChg chg="mod ord">
          <ac:chgData name="Emily Crose" userId="5a1598ef78992c55" providerId="LiveId" clId="{75F37481-841B-40AD-A891-4A29A46DEAFB}" dt="2023-04-18T17:26:54.078" v="1310" actId="20577"/>
          <ac:spMkLst>
            <pc:docMk/>
            <pc:sldMk cId="2093492843" sldId="308"/>
            <ac:spMk id="2" creationId="{2D265B59-B1F6-5D94-3E7A-71C179108BCD}"/>
          </ac:spMkLst>
        </pc:spChg>
        <pc:spChg chg="del">
          <ac:chgData name="Emily Crose" userId="5a1598ef78992c55" providerId="LiveId" clId="{75F37481-841B-40AD-A891-4A29A46DEAFB}" dt="2023-04-18T17:26:39.625" v="1299" actId="700"/>
          <ac:spMkLst>
            <pc:docMk/>
            <pc:sldMk cId="2093492843" sldId="308"/>
            <ac:spMk id="3" creationId="{AA3D3DB4-FDE4-9FE9-DC7B-DE8130EA4720}"/>
          </ac:spMkLst>
        </pc:spChg>
        <pc:picChg chg="add">
          <ac:chgData name="Emily Crose" userId="5a1598ef78992c55" providerId="LiveId" clId="{75F37481-841B-40AD-A891-4A29A46DEAFB}" dt="2023-04-18T17:26:42.050" v="1300" actId="26606"/>
          <ac:picMkLst>
            <pc:docMk/>
            <pc:sldMk cId="2093492843" sldId="308"/>
            <ac:picMk id="4" creationId="{43E1644F-EAAE-1652-5C9E-E7DA41B603A7}"/>
          </ac:picMkLst>
        </pc:picChg>
        <pc:picChg chg="add">
          <ac:chgData name="Emily Crose" userId="5a1598ef78992c55" providerId="LiveId" clId="{75F37481-841B-40AD-A891-4A29A46DEAFB}" dt="2023-04-18T17:26:42.050" v="1300" actId="26606"/>
          <ac:picMkLst>
            <pc:docMk/>
            <pc:sldMk cId="2093492843" sldId="308"/>
            <ac:picMk id="8" creationId="{2BFB581C-2142-4222-9A3B-905AD6C09535}"/>
          </ac:picMkLst>
        </pc:picChg>
      </pc:sldChg>
      <pc:sldChg chg="modSp new mod">
        <pc:chgData name="Emily Crose" userId="5a1598ef78992c55" providerId="LiveId" clId="{75F37481-841B-40AD-A891-4A29A46DEAFB}" dt="2023-04-19T14:25:21.571" v="4270" actId="20577"/>
        <pc:sldMkLst>
          <pc:docMk/>
          <pc:sldMk cId="1182980717" sldId="309"/>
        </pc:sldMkLst>
        <pc:spChg chg="mod">
          <ac:chgData name="Emily Crose" userId="5a1598ef78992c55" providerId="LiveId" clId="{75F37481-841B-40AD-A891-4A29A46DEAFB}" dt="2023-04-19T14:25:21.571" v="4270" actId="20577"/>
          <ac:spMkLst>
            <pc:docMk/>
            <pc:sldMk cId="1182980717" sldId="309"/>
            <ac:spMk id="2" creationId="{2BA25FCA-C1A8-CADF-8FFE-DE35BF9FBDB5}"/>
          </ac:spMkLst>
        </pc:spChg>
        <pc:spChg chg="mod">
          <ac:chgData name="Emily Crose" userId="5a1598ef78992c55" providerId="LiveId" clId="{75F37481-841B-40AD-A891-4A29A46DEAFB}" dt="2023-04-18T17:27:45.603" v="1484" actId="20577"/>
          <ac:spMkLst>
            <pc:docMk/>
            <pc:sldMk cId="1182980717" sldId="309"/>
            <ac:spMk id="3" creationId="{4B196030-016C-E0B8-98BE-B8B3DF7E2966}"/>
          </ac:spMkLst>
        </pc:spChg>
      </pc:sldChg>
      <pc:sldChg chg="addSp delSp modSp new mod modClrScheme chgLayout">
        <pc:chgData name="Emily Crose" userId="5a1598ef78992c55" providerId="LiveId" clId="{75F37481-841B-40AD-A891-4A29A46DEAFB}" dt="2023-04-18T17:28:17.057" v="1490" actId="700"/>
        <pc:sldMkLst>
          <pc:docMk/>
          <pc:sldMk cId="4239411086" sldId="310"/>
        </pc:sldMkLst>
        <pc:spChg chg="del mod ord">
          <ac:chgData name="Emily Crose" userId="5a1598ef78992c55" providerId="LiveId" clId="{75F37481-841B-40AD-A891-4A29A46DEAFB}" dt="2023-04-18T17:27:55.239" v="1486" actId="700"/>
          <ac:spMkLst>
            <pc:docMk/>
            <pc:sldMk cId="4239411086" sldId="310"/>
            <ac:spMk id="2" creationId="{B5F76771-58D0-E5D2-AEDE-0FC01E075D86}"/>
          </ac:spMkLst>
        </pc:spChg>
        <pc:spChg chg="del">
          <ac:chgData name="Emily Crose" userId="5a1598ef78992c55" providerId="LiveId" clId="{75F37481-841B-40AD-A891-4A29A46DEAFB}" dt="2023-04-18T17:27:55.239" v="1486" actId="700"/>
          <ac:spMkLst>
            <pc:docMk/>
            <pc:sldMk cId="4239411086" sldId="310"/>
            <ac:spMk id="3" creationId="{1FC1117C-2908-28AE-D1A0-F6A5011181C2}"/>
          </ac:spMkLst>
        </pc:spChg>
        <pc:spChg chg="add del mod ord">
          <ac:chgData name="Emily Crose" userId="5a1598ef78992c55" providerId="LiveId" clId="{75F37481-841B-40AD-A891-4A29A46DEAFB}" dt="2023-04-18T17:28:17.057" v="1490" actId="700"/>
          <ac:spMkLst>
            <pc:docMk/>
            <pc:sldMk cId="4239411086" sldId="310"/>
            <ac:spMk id="4" creationId="{DF7B254B-858C-6AC7-425D-EBF15D85DC85}"/>
          </ac:spMkLst>
        </pc:spChg>
        <pc:picChg chg="add mod">
          <ac:chgData name="Emily Crose" userId="5a1598ef78992c55" providerId="LiveId" clId="{75F37481-841B-40AD-A891-4A29A46DEAFB}" dt="2023-04-18T17:28:08.317" v="1489" actId="962"/>
          <ac:picMkLst>
            <pc:docMk/>
            <pc:sldMk cId="4239411086" sldId="310"/>
            <ac:picMk id="6" creationId="{B979F7C3-926B-771E-780A-CC2068A311B0}"/>
          </ac:picMkLst>
        </pc:picChg>
      </pc:sldChg>
      <pc:sldChg chg="addSp delSp modSp new mod setBg">
        <pc:chgData name="Emily Crose" userId="5a1598ef78992c55" providerId="LiveId" clId="{75F37481-841B-40AD-A891-4A29A46DEAFB}" dt="2023-04-18T17:29:57.926" v="1523" actId="1076"/>
        <pc:sldMkLst>
          <pc:docMk/>
          <pc:sldMk cId="2217515158" sldId="311"/>
        </pc:sldMkLst>
        <pc:spChg chg="add del">
          <ac:chgData name="Emily Crose" userId="5a1598ef78992c55" providerId="LiveId" clId="{75F37481-841B-40AD-A891-4A29A46DEAFB}" dt="2023-04-18T17:29:08.315" v="1496" actId="26606"/>
          <ac:spMkLst>
            <pc:docMk/>
            <pc:sldMk cId="2217515158" sldId="311"/>
            <ac:spMk id="8" creationId="{5C56FD3A-4F39-4752-AC00-DB25CCA4ED73}"/>
          </ac:spMkLst>
        </pc:spChg>
        <pc:spChg chg="add del">
          <ac:chgData name="Emily Crose" userId="5a1598ef78992c55" providerId="LiveId" clId="{75F37481-841B-40AD-A891-4A29A46DEAFB}" dt="2023-04-18T17:29:08.315" v="1496" actId="26606"/>
          <ac:spMkLst>
            <pc:docMk/>
            <pc:sldMk cId="2217515158" sldId="311"/>
            <ac:spMk id="10" creationId="{772527DF-A25C-46B4-A5D9-BBE2E310ACAF}"/>
          </ac:spMkLst>
        </pc:spChg>
        <pc:spChg chg="add del">
          <ac:chgData name="Emily Crose" userId="5a1598ef78992c55" providerId="LiveId" clId="{75F37481-841B-40AD-A891-4A29A46DEAFB}" dt="2023-04-18T17:29:10.586" v="1498" actId="26606"/>
          <ac:spMkLst>
            <pc:docMk/>
            <pc:sldMk cId="2217515158" sldId="311"/>
            <ac:spMk id="12" creationId="{D64A12F0-8158-4372-9761-AD0A6ED30C2E}"/>
          </ac:spMkLst>
        </pc:spChg>
        <pc:spChg chg="add">
          <ac:chgData name="Emily Crose" userId="5a1598ef78992c55" providerId="LiveId" clId="{75F37481-841B-40AD-A891-4A29A46DEAFB}" dt="2023-04-18T17:29:29.643" v="1516" actId="26606"/>
          <ac:spMkLst>
            <pc:docMk/>
            <pc:sldMk cId="2217515158" sldId="311"/>
            <ac:spMk id="18" creationId="{5C56FD3A-4F39-4752-AC00-DB25CCA4ED73}"/>
          </ac:spMkLst>
        </pc:spChg>
        <pc:spChg chg="add del">
          <ac:chgData name="Emily Crose" userId="5a1598ef78992c55" providerId="LiveId" clId="{75F37481-841B-40AD-A891-4A29A46DEAFB}" dt="2023-04-18T17:29:20.385" v="1503" actId="26606"/>
          <ac:spMkLst>
            <pc:docMk/>
            <pc:sldMk cId="2217515158" sldId="311"/>
            <ac:spMk id="19" creationId="{5C56FD3A-4F39-4752-AC00-DB25CCA4ED73}"/>
          </ac:spMkLst>
        </pc:spChg>
        <pc:spChg chg="add">
          <ac:chgData name="Emily Crose" userId="5a1598ef78992c55" providerId="LiveId" clId="{75F37481-841B-40AD-A891-4A29A46DEAFB}" dt="2023-04-18T17:29:29.643" v="1516" actId="26606"/>
          <ac:spMkLst>
            <pc:docMk/>
            <pc:sldMk cId="2217515158" sldId="311"/>
            <ac:spMk id="20" creationId="{772527DF-A25C-46B4-A5D9-BBE2E310ACAF}"/>
          </ac:spMkLst>
        </pc:spChg>
        <pc:spChg chg="add del">
          <ac:chgData name="Emily Crose" userId="5a1598ef78992c55" providerId="LiveId" clId="{75F37481-841B-40AD-A891-4A29A46DEAFB}" dt="2023-04-18T17:29:20.385" v="1503" actId="26606"/>
          <ac:spMkLst>
            <pc:docMk/>
            <pc:sldMk cId="2217515158" sldId="311"/>
            <ac:spMk id="21" creationId="{772527DF-A25C-46B4-A5D9-BBE2E310ACAF}"/>
          </ac:spMkLst>
        </pc:spChg>
        <pc:spChg chg="add del">
          <ac:chgData name="Emily Crose" userId="5a1598ef78992c55" providerId="LiveId" clId="{75F37481-841B-40AD-A891-4A29A46DEAFB}" dt="2023-04-18T17:29:21.238" v="1505" actId="26606"/>
          <ac:spMkLst>
            <pc:docMk/>
            <pc:sldMk cId="2217515158" sldId="311"/>
            <ac:spMk id="23" creationId="{3385F975-4404-4237-86DB-4C018161DDD3}"/>
          </ac:spMkLst>
        </pc:spChg>
        <pc:spChg chg="add del">
          <ac:chgData name="Emily Crose" userId="5a1598ef78992c55" providerId="LiveId" clId="{75F37481-841B-40AD-A891-4A29A46DEAFB}" dt="2023-04-18T17:29:21.238" v="1505" actId="26606"/>
          <ac:spMkLst>
            <pc:docMk/>
            <pc:sldMk cId="2217515158" sldId="311"/>
            <ac:spMk id="24" creationId="{DCAE6285-6D7E-42D2-8A66-CDA633FB9EE8}"/>
          </ac:spMkLst>
        </pc:spChg>
        <pc:spChg chg="add del">
          <ac:chgData name="Emily Crose" userId="5a1598ef78992c55" providerId="LiveId" clId="{75F37481-841B-40AD-A891-4A29A46DEAFB}" dt="2023-04-18T17:29:23.203" v="1507" actId="26606"/>
          <ac:spMkLst>
            <pc:docMk/>
            <pc:sldMk cId="2217515158" sldId="311"/>
            <ac:spMk id="26" creationId="{E24F7045-1B8B-4422-9330-0BC8BF6065E3}"/>
          </ac:spMkLst>
        </pc:spChg>
        <pc:spChg chg="add del">
          <ac:chgData name="Emily Crose" userId="5a1598ef78992c55" providerId="LiveId" clId="{75F37481-841B-40AD-A891-4A29A46DEAFB}" dt="2023-04-18T17:29:23.203" v="1507" actId="26606"/>
          <ac:spMkLst>
            <pc:docMk/>
            <pc:sldMk cId="2217515158" sldId="311"/>
            <ac:spMk id="27" creationId="{7ED0B3BD-E968-4364-878A-47D3A6AEF099}"/>
          </ac:spMkLst>
        </pc:spChg>
        <pc:spChg chg="add del">
          <ac:chgData name="Emily Crose" userId="5a1598ef78992c55" providerId="LiveId" clId="{75F37481-841B-40AD-A891-4A29A46DEAFB}" dt="2023-04-18T17:29:23.203" v="1507" actId="26606"/>
          <ac:spMkLst>
            <pc:docMk/>
            <pc:sldMk cId="2217515158" sldId="311"/>
            <ac:spMk id="28" creationId="{C8E5BCBF-E5D0-444B-A584-4A5FF79F9D7E}"/>
          </ac:spMkLst>
        </pc:spChg>
        <pc:spChg chg="add del">
          <ac:chgData name="Emily Crose" userId="5a1598ef78992c55" providerId="LiveId" clId="{75F37481-841B-40AD-A891-4A29A46DEAFB}" dt="2023-04-18T17:29:25.315" v="1509" actId="26606"/>
          <ac:spMkLst>
            <pc:docMk/>
            <pc:sldMk cId="2217515158" sldId="311"/>
            <ac:spMk id="30" creationId="{10D000F3-92AB-4D68-9BD8-9B59F65BEF0B}"/>
          </ac:spMkLst>
        </pc:spChg>
        <pc:picChg chg="add del mod">
          <ac:chgData name="Emily Crose" userId="5a1598ef78992c55" providerId="LiveId" clId="{75F37481-841B-40AD-A891-4A29A46DEAFB}" dt="2023-04-18T17:29:41.018" v="1517" actId="478"/>
          <ac:picMkLst>
            <pc:docMk/>
            <pc:sldMk cId="2217515158" sldId="311"/>
            <ac:picMk id="3" creationId="{0B0DB5EE-B416-4706-E9C4-5242E678BF1C}"/>
          </ac:picMkLst>
        </pc:picChg>
        <pc:picChg chg="add mod">
          <ac:chgData name="Emily Crose" userId="5a1598ef78992c55" providerId="LiveId" clId="{75F37481-841B-40AD-A891-4A29A46DEAFB}" dt="2023-04-18T17:29:57.926" v="1523" actId="1076"/>
          <ac:picMkLst>
            <pc:docMk/>
            <pc:sldMk cId="2217515158" sldId="311"/>
            <ac:picMk id="5" creationId="{B8E2AB83-987B-3133-911A-917F85E3BFB0}"/>
          </ac:picMkLst>
        </pc:picChg>
        <pc:picChg chg="add del">
          <ac:chgData name="Emily Crose" userId="5a1598ef78992c55" providerId="LiveId" clId="{75F37481-841B-40AD-A891-4A29A46DEAFB}" dt="2023-04-18T17:29:29.643" v="1516" actId="26606"/>
          <ac:picMkLst>
            <pc:docMk/>
            <pc:sldMk cId="2217515158" sldId="311"/>
            <ac:picMk id="14" creationId="{0B07607B-0813-4C06-81E3-A4FB13DBA803}"/>
          </ac:picMkLst>
        </pc:picChg>
        <pc:picChg chg="add del">
          <ac:chgData name="Emily Crose" userId="5a1598ef78992c55" providerId="LiveId" clId="{75F37481-841B-40AD-A891-4A29A46DEAFB}" dt="2023-04-18T17:29:29.639" v="1515" actId="26606"/>
          <ac:picMkLst>
            <pc:docMk/>
            <pc:sldMk cId="2217515158" sldId="311"/>
            <ac:picMk id="16" creationId="{88D2FF5B-DD64-4389-8A61-76F48BB08807}"/>
          </ac:picMkLst>
        </pc:picChg>
        <pc:picChg chg="add del">
          <ac:chgData name="Emily Crose" userId="5a1598ef78992c55" providerId="LiveId" clId="{75F37481-841B-40AD-A891-4A29A46DEAFB}" dt="2023-04-18T17:29:26.293" v="1511" actId="26606"/>
          <ac:picMkLst>
            <pc:docMk/>
            <pc:sldMk cId="2217515158" sldId="311"/>
            <ac:picMk id="32" creationId="{0B07607B-0813-4C06-81E3-A4FB13DBA803}"/>
          </ac:picMkLst>
        </pc:picChg>
      </pc:sldChg>
      <pc:sldChg chg="addSp modSp new mod ord setBg modClrScheme chgLayout">
        <pc:chgData name="Emily Crose" userId="5a1598ef78992c55" providerId="LiveId" clId="{75F37481-841B-40AD-A891-4A29A46DEAFB}" dt="2023-04-18T17:53:02.275" v="1781"/>
        <pc:sldMkLst>
          <pc:docMk/>
          <pc:sldMk cId="2767300742" sldId="312"/>
        </pc:sldMkLst>
        <pc:spChg chg="add mod">
          <ac:chgData name="Emily Crose" userId="5a1598ef78992c55" providerId="LiveId" clId="{75F37481-841B-40AD-A891-4A29A46DEAFB}" dt="2023-04-18T17:30:29.936" v="1565" actId="26606"/>
          <ac:spMkLst>
            <pc:docMk/>
            <pc:sldMk cId="2767300742" sldId="312"/>
            <ac:spMk id="2" creationId="{49628D57-1596-6119-91E8-DDFFE0202D86}"/>
          </ac:spMkLst>
        </pc:spChg>
        <pc:picChg chg="add">
          <ac:chgData name="Emily Crose" userId="5a1598ef78992c55" providerId="LiveId" clId="{75F37481-841B-40AD-A891-4A29A46DEAFB}" dt="2023-04-18T17:30:29.936" v="1565" actId="26606"/>
          <ac:picMkLst>
            <pc:docMk/>
            <pc:sldMk cId="2767300742" sldId="312"/>
            <ac:picMk id="4" creationId="{BD743A52-3BBB-666F-069B-6ABF8C2375BC}"/>
          </ac:picMkLst>
        </pc:picChg>
      </pc:sldChg>
      <pc:sldChg chg="addSp delSp modSp new mod setBg">
        <pc:chgData name="Emily Crose" userId="5a1598ef78992c55" providerId="LiveId" clId="{75F37481-841B-40AD-A891-4A29A46DEAFB}" dt="2023-04-18T17:41:35.190" v="1626" actId="26606"/>
        <pc:sldMkLst>
          <pc:docMk/>
          <pc:sldMk cId="100948998" sldId="313"/>
        </pc:sldMkLst>
        <pc:spChg chg="mod ord">
          <ac:chgData name="Emily Crose" userId="5a1598ef78992c55" providerId="LiveId" clId="{75F37481-841B-40AD-A891-4A29A46DEAFB}" dt="2023-04-18T17:41:35.190" v="1626" actId="26606"/>
          <ac:spMkLst>
            <pc:docMk/>
            <pc:sldMk cId="100948998" sldId="313"/>
            <ac:spMk id="2" creationId="{5BF07631-136D-351E-8384-A92FA0EB8E90}"/>
          </ac:spMkLst>
        </pc:spChg>
        <pc:picChg chg="add mod">
          <ac:chgData name="Emily Crose" userId="5a1598ef78992c55" providerId="LiveId" clId="{75F37481-841B-40AD-A891-4A29A46DEAFB}" dt="2023-04-18T17:41:35.190" v="1626" actId="26606"/>
          <ac:picMkLst>
            <pc:docMk/>
            <pc:sldMk cId="100948998" sldId="313"/>
            <ac:picMk id="4" creationId="{43DF67F2-06B2-103E-63F1-32772F631C9C}"/>
          </ac:picMkLst>
        </pc:picChg>
        <pc:picChg chg="add del">
          <ac:chgData name="Emily Crose" userId="5a1598ef78992c55" providerId="LiveId" clId="{75F37481-841B-40AD-A891-4A29A46DEAFB}" dt="2023-04-18T17:41:35.113" v="1625" actId="26606"/>
          <ac:picMkLst>
            <pc:docMk/>
            <pc:sldMk cId="100948998" sldId="313"/>
            <ac:picMk id="9" creationId="{08187575-5CB4-477B-AA47-020C6D2A786E}"/>
          </ac:picMkLst>
        </pc:picChg>
        <pc:picChg chg="add del">
          <ac:chgData name="Emily Crose" userId="5a1598ef78992c55" providerId="LiveId" clId="{75F37481-841B-40AD-A891-4A29A46DEAFB}" dt="2023-04-18T17:41:35.113" v="1625" actId="26606"/>
          <ac:picMkLst>
            <pc:docMk/>
            <pc:sldMk cId="100948998" sldId="313"/>
            <ac:picMk id="11" creationId="{EE585F70-7C5D-424E-A182-39507AF48A0C}"/>
          </ac:picMkLst>
        </pc:picChg>
      </pc:sldChg>
      <pc:sldChg chg="addSp modSp new mod setBg setClrOvrMap">
        <pc:chgData name="Emily Crose" userId="5a1598ef78992c55" providerId="LiveId" clId="{75F37481-841B-40AD-A891-4A29A46DEAFB}" dt="2023-04-18T17:46:36.180" v="1682" actId="26606"/>
        <pc:sldMkLst>
          <pc:docMk/>
          <pc:sldMk cId="959166823" sldId="314"/>
        </pc:sldMkLst>
        <pc:spChg chg="mod">
          <ac:chgData name="Emily Crose" userId="5a1598ef78992c55" providerId="LiveId" clId="{75F37481-841B-40AD-A891-4A29A46DEAFB}" dt="2023-04-18T17:46:36.180" v="1682" actId="26606"/>
          <ac:spMkLst>
            <pc:docMk/>
            <pc:sldMk cId="959166823" sldId="314"/>
            <ac:spMk id="2" creationId="{15AFA6AE-A342-B368-2D3A-1A6DC1C7B968}"/>
          </ac:spMkLst>
        </pc:spChg>
        <pc:spChg chg="add">
          <ac:chgData name="Emily Crose" userId="5a1598ef78992c55" providerId="LiveId" clId="{75F37481-841B-40AD-A891-4A29A46DEAFB}" dt="2023-04-18T17:46:36.180" v="1682" actId="26606"/>
          <ac:spMkLst>
            <pc:docMk/>
            <pc:sldMk cId="959166823" sldId="314"/>
            <ac:spMk id="9" creationId="{8E482A67-6CD8-49D7-9F85-52ECF99152D0}"/>
          </ac:spMkLst>
        </pc:spChg>
        <pc:spChg chg="add">
          <ac:chgData name="Emily Crose" userId="5a1598ef78992c55" providerId="LiveId" clId="{75F37481-841B-40AD-A891-4A29A46DEAFB}" dt="2023-04-18T17:46:36.180" v="1682" actId="26606"/>
          <ac:spMkLst>
            <pc:docMk/>
            <pc:sldMk cId="959166823" sldId="314"/>
            <ac:spMk id="11" creationId="{418F941B-B7E9-44F2-9A2C-5D35ACF9A678}"/>
          </ac:spMkLst>
        </pc:spChg>
        <pc:picChg chg="add mod">
          <ac:chgData name="Emily Crose" userId="5a1598ef78992c55" providerId="LiveId" clId="{75F37481-841B-40AD-A891-4A29A46DEAFB}" dt="2023-04-18T17:46:36.180" v="1682" actId="26606"/>
          <ac:picMkLst>
            <pc:docMk/>
            <pc:sldMk cId="959166823" sldId="314"/>
            <ac:picMk id="4" creationId="{DC48515C-7FA6-41E1-55A8-B646887CD1D1}"/>
          </ac:picMkLst>
        </pc:picChg>
      </pc:sldChg>
      <pc:sldChg chg="addSp modSp new del mod setBg">
        <pc:chgData name="Emily Crose" userId="5a1598ef78992c55" providerId="LiveId" clId="{75F37481-841B-40AD-A891-4A29A46DEAFB}" dt="2023-04-20T10:37:41.495" v="6519" actId="47"/>
        <pc:sldMkLst>
          <pc:docMk/>
          <pc:sldMk cId="2976618642" sldId="315"/>
        </pc:sldMkLst>
        <pc:spChg chg="mod">
          <ac:chgData name="Emily Crose" userId="5a1598ef78992c55" providerId="LiveId" clId="{75F37481-841B-40AD-A891-4A29A46DEAFB}" dt="2023-04-18T17:47:03.251" v="1738" actId="26606"/>
          <ac:spMkLst>
            <pc:docMk/>
            <pc:sldMk cId="2976618642" sldId="315"/>
            <ac:spMk id="2" creationId="{DE005FA1-D930-EB8D-497B-1598FCEADEEE}"/>
          </ac:spMkLst>
        </pc:spChg>
        <pc:spChg chg="add">
          <ac:chgData name="Emily Crose" userId="5a1598ef78992c55" providerId="LiveId" clId="{75F37481-841B-40AD-A891-4A29A46DEAFB}" dt="2023-04-18T17:47:03.251" v="1738" actId="26606"/>
          <ac:spMkLst>
            <pc:docMk/>
            <pc:sldMk cId="2976618642" sldId="315"/>
            <ac:spMk id="7" creationId="{1976BAAA-75A1-48AA-B7DE-B6B8070992D3}"/>
          </ac:spMkLst>
        </pc:spChg>
        <pc:spChg chg="add">
          <ac:chgData name="Emily Crose" userId="5a1598ef78992c55" providerId="LiveId" clId="{75F37481-841B-40AD-A891-4A29A46DEAFB}" dt="2023-04-18T17:47:03.251" v="1738" actId="26606"/>
          <ac:spMkLst>
            <pc:docMk/>
            <pc:sldMk cId="2976618642" sldId="315"/>
            <ac:spMk id="9" creationId="{65A5F259-CDF7-4A15-A66C-A9939D23E346}"/>
          </ac:spMkLst>
        </pc:spChg>
      </pc:sldChg>
      <pc:sldChg chg="addSp modSp new mod ord setBg">
        <pc:chgData name="Emily Crose" userId="5a1598ef78992c55" providerId="LiveId" clId="{75F37481-841B-40AD-A891-4A29A46DEAFB}" dt="2023-04-18T17:53:08.199" v="1783"/>
        <pc:sldMkLst>
          <pc:docMk/>
          <pc:sldMk cId="203565117" sldId="316"/>
        </pc:sldMkLst>
        <pc:spChg chg="mod">
          <ac:chgData name="Emily Crose" userId="5a1598ef78992c55" providerId="LiveId" clId="{75F37481-841B-40AD-A891-4A29A46DEAFB}" dt="2023-04-18T17:47:22.307" v="1767" actId="26606"/>
          <ac:spMkLst>
            <pc:docMk/>
            <pc:sldMk cId="203565117" sldId="316"/>
            <ac:spMk id="2" creationId="{3C7E0186-4429-5E2D-BD46-3DCC528D13CB}"/>
          </ac:spMkLst>
        </pc:spChg>
        <pc:spChg chg="add">
          <ac:chgData name="Emily Crose" userId="5a1598ef78992c55" providerId="LiveId" clId="{75F37481-841B-40AD-A891-4A29A46DEAFB}" dt="2023-04-18T17:47:22.307" v="1767" actId="26606"/>
          <ac:spMkLst>
            <pc:docMk/>
            <pc:sldMk cId="203565117" sldId="316"/>
            <ac:spMk id="7" creationId="{2124007E-BA57-41B2-8C6B-5E99927F2247}"/>
          </ac:spMkLst>
        </pc:spChg>
        <pc:spChg chg="add">
          <ac:chgData name="Emily Crose" userId="5a1598ef78992c55" providerId="LiveId" clId="{75F37481-841B-40AD-A891-4A29A46DEAFB}" dt="2023-04-18T17:47:22.307" v="1767" actId="26606"/>
          <ac:spMkLst>
            <pc:docMk/>
            <pc:sldMk cId="203565117" sldId="316"/>
            <ac:spMk id="9" creationId="{255D0BF7-94F4-4437-A2B2-87BAFF86D541}"/>
          </ac:spMkLst>
        </pc:spChg>
        <pc:spChg chg="add">
          <ac:chgData name="Emily Crose" userId="5a1598ef78992c55" providerId="LiveId" clId="{75F37481-841B-40AD-A891-4A29A46DEAFB}" dt="2023-04-18T17:47:22.307" v="1767" actId="26606"/>
          <ac:spMkLst>
            <pc:docMk/>
            <pc:sldMk cId="203565117" sldId="316"/>
            <ac:spMk id="11" creationId="{DE118816-C01D-462E-B0B0-777C21EF604F}"/>
          </ac:spMkLst>
        </pc:spChg>
      </pc:sldChg>
      <pc:sldChg chg="addSp delSp modSp new mod setBg modClrScheme chgLayout">
        <pc:chgData name="Emily Crose" userId="5a1598ef78992c55" providerId="LiveId" clId="{75F37481-841B-40AD-A891-4A29A46DEAFB}" dt="2023-04-18T17:49:39.080" v="1773" actId="26606"/>
        <pc:sldMkLst>
          <pc:docMk/>
          <pc:sldMk cId="965993763" sldId="317"/>
        </pc:sldMkLst>
        <pc:spChg chg="del">
          <ac:chgData name="Emily Crose" userId="5a1598ef78992c55" providerId="LiveId" clId="{75F37481-841B-40AD-A891-4A29A46DEAFB}" dt="2023-04-18T17:49:37.415" v="1772" actId="700"/>
          <ac:spMkLst>
            <pc:docMk/>
            <pc:sldMk cId="965993763" sldId="317"/>
            <ac:spMk id="2" creationId="{66A2CC66-4D8A-C0BC-91C2-F55F1C4FE657}"/>
          </ac:spMkLst>
        </pc:spChg>
        <pc:picChg chg="add mod">
          <ac:chgData name="Emily Crose" userId="5a1598ef78992c55" providerId="LiveId" clId="{75F37481-841B-40AD-A891-4A29A46DEAFB}" dt="2023-04-18T17:49:39.080" v="1773" actId="26606"/>
          <ac:picMkLst>
            <pc:docMk/>
            <pc:sldMk cId="965993763" sldId="317"/>
            <ac:picMk id="4" creationId="{53BCBF14-8F67-2EB4-9031-961ED6CC80C0}"/>
          </ac:picMkLst>
        </pc:picChg>
      </pc:sldChg>
      <pc:sldChg chg="addSp delSp modSp new del mod setBg modClrScheme chgLayout">
        <pc:chgData name="Emily Crose" userId="5a1598ef78992c55" providerId="LiveId" clId="{75F37481-841B-40AD-A891-4A29A46DEAFB}" dt="2023-04-20T10:37:41.495" v="6519" actId="47"/>
        <pc:sldMkLst>
          <pc:docMk/>
          <pc:sldMk cId="3590096724" sldId="318"/>
        </pc:sldMkLst>
        <pc:spChg chg="del">
          <ac:chgData name="Emily Crose" userId="5a1598ef78992c55" providerId="LiveId" clId="{75F37481-841B-40AD-A891-4A29A46DEAFB}" dt="2023-04-18T17:51:00.213" v="1778" actId="700"/>
          <ac:spMkLst>
            <pc:docMk/>
            <pc:sldMk cId="3590096724" sldId="318"/>
            <ac:spMk id="2" creationId="{D14C5FC7-674C-08F8-D5A3-A3A934D485D3}"/>
          </ac:spMkLst>
        </pc:spChg>
        <pc:spChg chg="add">
          <ac:chgData name="Emily Crose" userId="5a1598ef78992c55" providerId="LiveId" clId="{75F37481-841B-40AD-A891-4A29A46DEAFB}" dt="2023-04-18T17:51:03.510" v="1779" actId="26606"/>
          <ac:spMkLst>
            <pc:docMk/>
            <pc:sldMk cId="3590096724" sldId="318"/>
            <ac:spMk id="9" creationId="{E24F7045-1B8B-4422-9330-0BC8BF6065E3}"/>
          </ac:spMkLst>
        </pc:spChg>
        <pc:spChg chg="add">
          <ac:chgData name="Emily Crose" userId="5a1598ef78992c55" providerId="LiveId" clId="{75F37481-841B-40AD-A891-4A29A46DEAFB}" dt="2023-04-18T17:51:03.510" v="1779" actId="26606"/>
          <ac:spMkLst>
            <pc:docMk/>
            <pc:sldMk cId="3590096724" sldId="318"/>
            <ac:spMk id="11" creationId="{7ED0B3BD-E968-4364-878A-47D3A6AEF099}"/>
          </ac:spMkLst>
        </pc:spChg>
        <pc:spChg chg="add">
          <ac:chgData name="Emily Crose" userId="5a1598ef78992c55" providerId="LiveId" clId="{75F37481-841B-40AD-A891-4A29A46DEAFB}" dt="2023-04-18T17:51:03.510" v="1779" actId="26606"/>
          <ac:spMkLst>
            <pc:docMk/>
            <pc:sldMk cId="3590096724" sldId="318"/>
            <ac:spMk id="13" creationId="{C8E5BCBF-E5D0-444B-A584-4A5FF79F9D7E}"/>
          </ac:spMkLst>
        </pc:spChg>
        <pc:picChg chg="add mod">
          <ac:chgData name="Emily Crose" userId="5a1598ef78992c55" providerId="LiveId" clId="{75F37481-841B-40AD-A891-4A29A46DEAFB}" dt="2023-04-18T17:51:03.510" v="1779" actId="26606"/>
          <ac:picMkLst>
            <pc:docMk/>
            <pc:sldMk cId="3590096724" sldId="318"/>
            <ac:picMk id="4" creationId="{3F2E3038-1B26-84DF-60E1-511909FD9123}"/>
          </ac:picMkLst>
        </pc:picChg>
      </pc:sldChg>
      <pc:sldChg chg="addSp delSp modSp new mod setBg">
        <pc:chgData name="Emily Crose" userId="5a1598ef78992c55" providerId="LiveId" clId="{75F37481-841B-40AD-A891-4A29A46DEAFB}" dt="2023-04-19T14:07:58.839" v="3125" actId="20577"/>
        <pc:sldMkLst>
          <pc:docMk/>
          <pc:sldMk cId="4283719570" sldId="319"/>
        </pc:sldMkLst>
        <pc:spChg chg="mod">
          <ac:chgData name="Emily Crose" userId="5a1598ef78992c55" providerId="LiveId" clId="{75F37481-841B-40AD-A891-4A29A46DEAFB}" dt="2023-04-19T14:07:58.839" v="3125" actId="20577"/>
          <ac:spMkLst>
            <pc:docMk/>
            <pc:sldMk cId="4283719570" sldId="319"/>
            <ac:spMk id="2" creationId="{5E894D71-3631-290D-E3EF-E27104B66F2C}"/>
          </ac:spMkLst>
        </pc:spChg>
        <pc:picChg chg="add mod">
          <ac:chgData name="Emily Crose" userId="5a1598ef78992c55" providerId="LiveId" clId="{75F37481-841B-40AD-A891-4A29A46DEAFB}" dt="2023-04-18T17:54:40.291" v="1849" actId="14100"/>
          <ac:picMkLst>
            <pc:docMk/>
            <pc:sldMk cId="4283719570" sldId="319"/>
            <ac:picMk id="4" creationId="{8580AD6B-50F1-044D-93EB-ADD8981ED4A8}"/>
          </ac:picMkLst>
        </pc:picChg>
        <pc:picChg chg="add del">
          <ac:chgData name="Emily Crose" userId="5a1598ef78992c55" providerId="LiveId" clId="{75F37481-841B-40AD-A891-4A29A46DEAFB}" dt="2023-04-18T17:54:35.582" v="1847" actId="26606"/>
          <ac:picMkLst>
            <pc:docMk/>
            <pc:sldMk cId="4283719570" sldId="319"/>
            <ac:picMk id="9" creationId="{9B0DB875-49E3-4B9D-8AAE-D81A127B6647}"/>
          </ac:picMkLst>
        </pc:picChg>
      </pc:sldChg>
      <pc:sldChg chg="addSp delSp modSp new mod ord setBg setClrOvrMap modNotesTx">
        <pc:chgData name="Emily Crose" userId="5a1598ef78992c55" providerId="LiveId" clId="{75F37481-841B-40AD-A891-4A29A46DEAFB}" dt="2023-04-19T14:50:38.690" v="4854" actId="20577"/>
        <pc:sldMkLst>
          <pc:docMk/>
          <pc:sldMk cId="2984867041" sldId="320"/>
        </pc:sldMkLst>
        <pc:spChg chg="mod">
          <ac:chgData name="Emily Crose" userId="5a1598ef78992c55" providerId="LiveId" clId="{75F37481-841B-40AD-A891-4A29A46DEAFB}" dt="2023-04-19T14:39:59.192" v="4456" actId="20577"/>
          <ac:spMkLst>
            <pc:docMk/>
            <pc:sldMk cId="2984867041" sldId="320"/>
            <ac:spMk id="2" creationId="{33AD9231-F38D-29B2-6B93-AF8B559AC130}"/>
          </ac:spMkLst>
        </pc:spChg>
        <pc:spChg chg="add del">
          <ac:chgData name="Emily Crose" userId="5a1598ef78992c55" providerId="LiveId" clId="{75F37481-841B-40AD-A891-4A29A46DEAFB}" dt="2023-04-18T17:55:39.949" v="1875" actId="26606"/>
          <ac:spMkLst>
            <pc:docMk/>
            <pc:sldMk cId="2984867041" sldId="320"/>
            <ac:spMk id="9" creationId="{6540ED7E-4309-4CF9-9C8D-82E304E02832}"/>
          </ac:spMkLst>
        </pc:spChg>
        <pc:spChg chg="add del">
          <ac:chgData name="Emily Crose" userId="5a1598ef78992c55" providerId="LiveId" clId="{75F37481-841B-40AD-A891-4A29A46DEAFB}" dt="2023-04-18T17:55:39.949" v="1875" actId="26606"/>
          <ac:spMkLst>
            <pc:docMk/>
            <pc:sldMk cId="2984867041" sldId="320"/>
            <ac:spMk id="11" creationId="{CA8ACC6B-EC7C-4E3C-8D08-C0A3AA40779C}"/>
          </ac:spMkLst>
        </pc:spChg>
        <pc:spChg chg="add">
          <ac:chgData name="Emily Crose" userId="5a1598ef78992c55" providerId="LiveId" clId="{75F37481-841B-40AD-A891-4A29A46DEAFB}" dt="2023-04-18T17:55:39.949" v="1875" actId="26606"/>
          <ac:spMkLst>
            <pc:docMk/>
            <pc:sldMk cId="2984867041" sldId="320"/>
            <ac:spMk id="16" creationId="{8E482A67-6CD8-49D7-9F85-52ECF99152D0}"/>
          </ac:spMkLst>
        </pc:spChg>
        <pc:spChg chg="add">
          <ac:chgData name="Emily Crose" userId="5a1598ef78992c55" providerId="LiveId" clId="{75F37481-841B-40AD-A891-4A29A46DEAFB}" dt="2023-04-18T17:55:39.949" v="1875" actId="26606"/>
          <ac:spMkLst>
            <pc:docMk/>
            <pc:sldMk cId="2984867041" sldId="320"/>
            <ac:spMk id="18" creationId="{418F941B-B7E9-44F2-9A2C-5D35ACF9A678}"/>
          </ac:spMkLst>
        </pc:spChg>
        <pc:picChg chg="add mod">
          <ac:chgData name="Emily Crose" userId="5a1598ef78992c55" providerId="LiveId" clId="{75F37481-841B-40AD-A891-4A29A46DEAFB}" dt="2023-04-18T17:55:46.046" v="1877" actId="14100"/>
          <ac:picMkLst>
            <pc:docMk/>
            <pc:sldMk cId="2984867041" sldId="320"/>
            <ac:picMk id="4" creationId="{5F1AA715-D4DB-391F-43B8-1A0C5DBF0C56}"/>
          </ac:picMkLst>
        </pc:picChg>
      </pc:sldChg>
      <pc:sldChg chg="addSp modSp new mod setBg setClrOvrMap">
        <pc:chgData name="Emily Crose" userId="5a1598ef78992c55" providerId="LiveId" clId="{75F37481-841B-40AD-A891-4A29A46DEAFB}" dt="2023-04-18T17:56:40.980" v="1917" actId="1076"/>
        <pc:sldMkLst>
          <pc:docMk/>
          <pc:sldMk cId="3139314409" sldId="321"/>
        </pc:sldMkLst>
        <pc:spChg chg="mod">
          <ac:chgData name="Emily Crose" userId="5a1598ef78992c55" providerId="LiveId" clId="{75F37481-841B-40AD-A891-4A29A46DEAFB}" dt="2023-04-18T17:56:19.999" v="1913" actId="26606"/>
          <ac:spMkLst>
            <pc:docMk/>
            <pc:sldMk cId="3139314409" sldId="321"/>
            <ac:spMk id="2" creationId="{7B33EDB5-3B27-9470-2E49-9C8E34B70185}"/>
          </ac:spMkLst>
        </pc:spChg>
        <pc:spChg chg="add">
          <ac:chgData name="Emily Crose" userId="5a1598ef78992c55" providerId="LiveId" clId="{75F37481-841B-40AD-A891-4A29A46DEAFB}" dt="2023-04-18T17:56:19.999" v="1913" actId="26606"/>
          <ac:spMkLst>
            <pc:docMk/>
            <pc:sldMk cId="3139314409" sldId="321"/>
            <ac:spMk id="9" creationId="{8E482A67-6CD8-49D7-9F85-52ECF99152D0}"/>
          </ac:spMkLst>
        </pc:spChg>
        <pc:spChg chg="add">
          <ac:chgData name="Emily Crose" userId="5a1598ef78992c55" providerId="LiveId" clId="{75F37481-841B-40AD-A891-4A29A46DEAFB}" dt="2023-04-18T17:56:19.999" v="1913" actId="26606"/>
          <ac:spMkLst>
            <pc:docMk/>
            <pc:sldMk cId="3139314409" sldId="321"/>
            <ac:spMk id="11" creationId="{418F941B-B7E9-44F2-9A2C-5D35ACF9A678}"/>
          </ac:spMkLst>
        </pc:spChg>
        <pc:picChg chg="add mod">
          <ac:chgData name="Emily Crose" userId="5a1598ef78992c55" providerId="LiveId" clId="{75F37481-841B-40AD-A891-4A29A46DEAFB}" dt="2023-04-18T17:56:40.980" v="1917" actId="1076"/>
          <ac:picMkLst>
            <pc:docMk/>
            <pc:sldMk cId="3139314409" sldId="321"/>
            <ac:picMk id="4" creationId="{1CD5175A-F363-D729-303D-0E2ECB1C212F}"/>
          </ac:picMkLst>
        </pc:picChg>
      </pc:sldChg>
      <pc:sldChg chg="addSp delSp modSp new mod setBg modClrScheme chgLayout">
        <pc:chgData name="Emily Crose" userId="5a1598ef78992c55" providerId="LiveId" clId="{75F37481-841B-40AD-A891-4A29A46DEAFB}" dt="2023-04-18T18:04:38.892" v="1972" actId="26606"/>
        <pc:sldMkLst>
          <pc:docMk/>
          <pc:sldMk cId="1065589461" sldId="322"/>
        </pc:sldMkLst>
        <pc:spChg chg="mod ord">
          <ac:chgData name="Emily Crose" userId="5a1598ef78992c55" providerId="LiveId" clId="{75F37481-841B-40AD-A891-4A29A46DEAFB}" dt="2023-04-18T18:04:38.892" v="1972" actId="26606"/>
          <ac:spMkLst>
            <pc:docMk/>
            <pc:sldMk cId="1065589461" sldId="322"/>
            <ac:spMk id="2" creationId="{A99152C2-7593-CF54-A5EE-70E00ECEE027}"/>
          </ac:spMkLst>
        </pc:spChg>
        <pc:spChg chg="add mod ord">
          <ac:chgData name="Emily Crose" userId="5a1598ef78992c55" providerId="LiveId" clId="{75F37481-841B-40AD-A891-4A29A46DEAFB}" dt="2023-04-18T18:04:38.892" v="1972" actId="26606"/>
          <ac:spMkLst>
            <pc:docMk/>
            <pc:sldMk cId="1065589461" sldId="322"/>
            <ac:spMk id="3" creationId="{6A4EF3ED-2B73-093F-2986-C07140DA20F3}"/>
          </ac:spMkLst>
        </pc:spChg>
        <pc:spChg chg="add">
          <ac:chgData name="Emily Crose" userId="5a1598ef78992c55" providerId="LiveId" clId="{75F37481-841B-40AD-A891-4A29A46DEAFB}" dt="2023-04-18T18:04:38.892" v="1972" actId="26606"/>
          <ac:spMkLst>
            <pc:docMk/>
            <pc:sldMk cId="1065589461" sldId="322"/>
            <ac:spMk id="8" creationId="{9A6C2C86-63BF-47D5-AA3F-905111A238E2}"/>
          </ac:spMkLst>
        </pc:spChg>
        <pc:picChg chg="add del">
          <ac:chgData name="Emily Crose" userId="5a1598ef78992c55" providerId="LiveId" clId="{75F37481-841B-40AD-A891-4A29A46DEAFB}" dt="2023-04-18T18:04:38.848" v="1971" actId="26606"/>
          <ac:picMkLst>
            <pc:docMk/>
            <pc:sldMk cId="1065589461" sldId="322"/>
            <ac:picMk id="5" creationId="{EBF532F4-B8F9-ECDC-C520-B49C3C502E2A}"/>
          </ac:picMkLst>
        </pc:picChg>
        <pc:cxnChg chg="add">
          <ac:chgData name="Emily Crose" userId="5a1598ef78992c55" providerId="LiveId" clId="{75F37481-841B-40AD-A891-4A29A46DEAFB}" dt="2023-04-18T18:04:38.892" v="1972" actId="26606"/>
          <ac:cxnSpMkLst>
            <pc:docMk/>
            <pc:sldMk cId="1065589461" sldId="322"/>
            <ac:cxnSpMk id="10" creationId="{425A0768-3044-4AA9-A889-D2CAA68C517A}"/>
          </ac:cxnSpMkLst>
        </pc:cxnChg>
      </pc:sldChg>
      <pc:sldChg chg="addSp modSp new mod ord setBg modNotesTx">
        <pc:chgData name="Emily Crose" userId="5a1598ef78992c55" providerId="LiveId" clId="{75F37481-841B-40AD-A891-4A29A46DEAFB}" dt="2023-04-18T20:12:51.110" v="2590"/>
        <pc:sldMkLst>
          <pc:docMk/>
          <pc:sldMk cId="3181908058" sldId="323"/>
        </pc:sldMkLst>
        <pc:spChg chg="add">
          <ac:chgData name="Emily Crose" userId="5a1598ef78992c55" providerId="LiveId" clId="{75F37481-841B-40AD-A891-4A29A46DEAFB}" dt="2023-04-18T19:37:00.892" v="1977" actId="26606"/>
          <ac:spMkLst>
            <pc:docMk/>
            <pc:sldMk cId="3181908058" sldId="323"/>
            <ac:spMk id="8" creationId="{D64A12F0-8158-4372-9761-AD0A6ED30C2E}"/>
          </ac:spMkLst>
        </pc:spChg>
        <pc:picChg chg="add mod">
          <ac:chgData name="Emily Crose" userId="5a1598ef78992c55" providerId="LiveId" clId="{75F37481-841B-40AD-A891-4A29A46DEAFB}" dt="2023-04-18T19:37:00.892" v="1977" actId="26606"/>
          <ac:picMkLst>
            <pc:docMk/>
            <pc:sldMk cId="3181908058" sldId="323"/>
            <ac:picMk id="3" creationId="{967749FB-3338-5D3D-4AB2-7E19161CD29B}"/>
          </ac:picMkLst>
        </pc:picChg>
      </pc:sldChg>
      <pc:sldChg chg="addSp modSp new mod modClrScheme chgLayout">
        <pc:chgData name="Emily Crose" userId="5a1598ef78992c55" providerId="LiveId" clId="{75F37481-841B-40AD-A891-4A29A46DEAFB}" dt="2023-04-19T15:07:23.172" v="6309" actId="20577"/>
        <pc:sldMkLst>
          <pc:docMk/>
          <pc:sldMk cId="1893047781" sldId="324"/>
        </pc:sldMkLst>
        <pc:spChg chg="add mod">
          <ac:chgData name="Emily Crose" userId="5a1598ef78992c55" providerId="LiveId" clId="{75F37481-841B-40AD-A891-4A29A46DEAFB}" dt="2023-04-18T20:10:13.449" v="2311" actId="20577"/>
          <ac:spMkLst>
            <pc:docMk/>
            <pc:sldMk cId="1893047781" sldId="324"/>
            <ac:spMk id="2" creationId="{77765AE2-1718-9DEE-EB8B-C8D6D858B1B2}"/>
          </ac:spMkLst>
        </pc:spChg>
        <pc:spChg chg="add mod">
          <ac:chgData name="Emily Crose" userId="5a1598ef78992c55" providerId="LiveId" clId="{75F37481-841B-40AD-A891-4A29A46DEAFB}" dt="2023-04-19T15:07:23.172" v="6309" actId="20577"/>
          <ac:spMkLst>
            <pc:docMk/>
            <pc:sldMk cId="1893047781" sldId="324"/>
            <ac:spMk id="3" creationId="{BF6FF0B3-467F-E5F9-0B84-E364693C3CD8}"/>
          </ac:spMkLst>
        </pc:spChg>
      </pc:sldChg>
      <pc:sldChg chg="addSp delSp modSp new mod setBg modClrScheme chgLayout">
        <pc:chgData name="Emily Crose" userId="5a1598ef78992c55" providerId="LiveId" clId="{75F37481-841B-40AD-A891-4A29A46DEAFB}" dt="2023-04-18T20:21:11.985" v="2757" actId="26606"/>
        <pc:sldMkLst>
          <pc:docMk/>
          <pc:sldMk cId="1548747384" sldId="325"/>
        </pc:sldMkLst>
        <pc:spChg chg="mod ord">
          <ac:chgData name="Emily Crose" userId="5a1598ef78992c55" providerId="LiveId" clId="{75F37481-841B-40AD-A891-4A29A46DEAFB}" dt="2023-04-18T20:21:11.985" v="2757" actId="26606"/>
          <ac:spMkLst>
            <pc:docMk/>
            <pc:sldMk cId="1548747384" sldId="325"/>
            <ac:spMk id="2" creationId="{6D86991D-1189-D333-F014-64C190A80744}"/>
          </ac:spMkLst>
        </pc:spChg>
        <pc:spChg chg="del mod ord">
          <ac:chgData name="Emily Crose" userId="5a1598ef78992c55" providerId="LiveId" clId="{75F37481-841B-40AD-A891-4A29A46DEAFB}" dt="2023-04-18T20:20:56.234" v="2750" actId="700"/>
          <ac:spMkLst>
            <pc:docMk/>
            <pc:sldMk cId="1548747384" sldId="325"/>
            <ac:spMk id="3" creationId="{11902D19-51CB-3460-1E01-E673A2BE5290}"/>
          </ac:spMkLst>
        </pc:spChg>
        <pc:spChg chg="add mod ord">
          <ac:chgData name="Emily Crose" userId="5a1598ef78992c55" providerId="LiveId" clId="{75F37481-841B-40AD-A891-4A29A46DEAFB}" dt="2023-04-18T20:21:11.985" v="2757" actId="26606"/>
          <ac:spMkLst>
            <pc:docMk/>
            <pc:sldMk cId="1548747384" sldId="325"/>
            <ac:spMk id="4" creationId="{3C3D707B-820F-D76E-ECC1-76520A4DFA07}"/>
          </ac:spMkLst>
        </pc:spChg>
        <pc:picChg chg="add">
          <ac:chgData name="Emily Crose" userId="5a1598ef78992c55" providerId="LiveId" clId="{75F37481-841B-40AD-A891-4A29A46DEAFB}" dt="2023-04-18T20:21:11.985" v="2757" actId="26606"/>
          <ac:picMkLst>
            <pc:docMk/>
            <pc:sldMk cId="1548747384" sldId="325"/>
            <ac:picMk id="6" creationId="{F67A1A16-D616-C42D-174A-DCEFE7B72BCB}"/>
          </ac:picMkLst>
        </pc:picChg>
      </pc:sldChg>
      <pc:sldChg chg="modSp new mod">
        <pc:chgData name="Emily Crose" userId="5a1598ef78992c55" providerId="LiveId" clId="{75F37481-841B-40AD-A891-4A29A46DEAFB}" dt="2023-04-19T15:07:47.767" v="6310" actId="20577"/>
        <pc:sldMkLst>
          <pc:docMk/>
          <pc:sldMk cId="2530208923" sldId="326"/>
        </pc:sldMkLst>
        <pc:spChg chg="mod">
          <ac:chgData name="Emily Crose" userId="5a1598ef78992c55" providerId="LiveId" clId="{75F37481-841B-40AD-A891-4A29A46DEAFB}" dt="2023-04-18T20:26:18.980" v="2976" actId="20577"/>
          <ac:spMkLst>
            <pc:docMk/>
            <pc:sldMk cId="2530208923" sldId="326"/>
            <ac:spMk id="2" creationId="{61070F45-D4EE-FBE4-E7B3-3459FCC52CFC}"/>
          </ac:spMkLst>
        </pc:spChg>
        <pc:spChg chg="mod">
          <ac:chgData name="Emily Crose" userId="5a1598ef78992c55" providerId="LiveId" clId="{75F37481-841B-40AD-A891-4A29A46DEAFB}" dt="2023-04-19T15:07:47.767" v="6310" actId="20577"/>
          <ac:spMkLst>
            <pc:docMk/>
            <pc:sldMk cId="2530208923" sldId="326"/>
            <ac:spMk id="3" creationId="{F905507B-779C-9F04-7D96-1B4148C88DB4}"/>
          </ac:spMkLst>
        </pc:spChg>
      </pc:sldChg>
      <pc:sldChg chg="addSp delSp modSp new mod modClrScheme chgLayout">
        <pc:chgData name="Emily Crose" userId="5a1598ef78992c55" providerId="LiveId" clId="{75F37481-841B-40AD-A891-4A29A46DEAFB}" dt="2023-04-18T20:41:58.694" v="3071" actId="20577"/>
        <pc:sldMkLst>
          <pc:docMk/>
          <pc:sldMk cId="1298378401" sldId="327"/>
        </pc:sldMkLst>
        <pc:spChg chg="mod ord">
          <ac:chgData name="Emily Crose" userId="5a1598ef78992c55" providerId="LiveId" clId="{75F37481-841B-40AD-A891-4A29A46DEAFB}" dt="2023-04-18T20:41:58.694" v="3071" actId="20577"/>
          <ac:spMkLst>
            <pc:docMk/>
            <pc:sldMk cId="1298378401" sldId="327"/>
            <ac:spMk id="2" creationId="{47236956-D458-3C7F-DF4D-2B9269281AC3}"/>
          </ac:spMkLst>
        </pc:spChg>
        <pc:spChg chg="del">
          <ac:chgData name="Emily Crose" userId="5a1598ef78992c55" providerId="LiveId" clId="{75F37481-841B-40AD-A891-4A29A46DEAFB}" dt="2023-04-18T20:25:37.604" v="2960" actId="700"/>
          <ac:spMkLst>
            <pc:docMk/>
            <pc:sldMk cId="1298378401" sldId="327"/>
            <ac:spMk id="3" creationId="{17D18244-E2DF-2085-112B-033A9802494D}"/>
          </ac:spMkLst>
        </pc:spChg>
        <pc:picChg chg="add mod">
          <ac:chgData name="Emily Crose" userId="5a1598ef78992c55" providerId="LiveId" clId="{75F37481-841B-40AD-A891-4A29A46DEAFB}" dt="2023-04-18T20:26:01.542" v="2967" actId="1076"/>
          <ac:picMkLst>
            <pc:docMk/>
            <pc:sldMk cId="1298378401" sldId="327"/>
            <ac:picMk id="5" creationId="{E8E5BF4E-3B88-AC0C-23FA-E114501A1BE1}"/>
          </ac:picMkLst>
        </pc:picChg>
      </pc:sldChg>
      <pc:sldChg chg="addSp delSp modSp new mod setBg modClrScheme chgLayout">
        <pc:chgData name="Emily Crose" userId="5a1598ef78992c55" providerId="LiveId" clId="{75F37481-841B-40AD-A891-4A29A46DEAFB}" dt="2023-04-18T20:41:37.280" v="3065" actId="26606"/>
        <pc:sldMkLst>
          <pc:docMk/>
          <pc:sldMk cId="2202859022" sldId="328"/>
        </pc:sldMkLst>
        <pc:spChg chg="add mod">
          <ac:chgData name="Emily Crose" userId="5a1598ef78992c55" providerId="LiveId" clId="{75F37481-841B-40AD-A891-4A29A46DEAFB}" dt="2023-04-18T20:41:37.280" v="3065" actId="26606"/>
          <ac:spMkLst>
            <pc:docMk/>
            <pc:sldMk cId="2202859022" sldId="328"/>
            <ac:spMk id="2" creationId="{12F1F2F6-A693-9D54-BA57-AE9AD5A95DB8}"/>
          </ac:spMkLst>
        </pc:spChg>
        <pc:spChg chg="add del mod">
          <ac:chgData name="Emily Crose" userId="5a1598ef78992c55" providerId="LiveId" clId="{75F37481-841B-40AD-A891-4A29A46DEAFB}" dt="2023-04-18T20:41:37.280" v="3065" actId="26606"/>
          <ac:spMkLst>
            <pc:docMk/>
            <pc:sldMk cId="2202859022" sldId="328"/>
            <ac:spMk id="3" creationId="{1B0FBA20-173E-918B-0F30-1692E7BC9EB0}"/>
          </ac:spMkLst>
        </pc:spChg>
        <pc:spChg chg="add del">
          <ac:chgData name="Emily Crose" userId="5a1598ef78992c55" providerId="LiveId" clId="{75F37481-841B-40AD-A891-4A29A46DEAFB}" dt="2023-04-18T20:41:37.236" v="3064" actId="26606"/>
          <ac:spMkLst>
            <pc:docMk/>
            <pc:sldMk cId="2202859022" sldId="328"/>
            <ac:spMk id="10" creationId="{1B0FBA20-173E-918B-0F30-1692E7BC9EB0}"/>
          </ac:spMkLst>
        </pc:spChg>
        <pc:spChg chg="add">
          <ac:chgData name="Emily Crose" userId="5a1598ef78992c55" providerId="LiveId" clId="{75F37481-841B-40AD-A891-4A29A46DEAFB}" dt="2023-04-18T20:41:37.280" v="3065" actId="26606"/>
          <ac:spMkLst>
            <pc:docMk/>
            <pc:sldMk cId="2202859022" sldId="328"/>
            <ac:spMk id="13" creationId="{9A6C2C86-63BF-47D5-AA3F-905111A238E2}"/>
          </ac:spMkLst>
        </pc:spChg>
        <pc:spChg chg="add">
          <ac:chgData name="Emily Crose" userId="5a1598ef78992c55" providerId="LiveId" clId="{75F37481-841B-40AD-A891-4A29A46DEAFB}" dt="2023-04-18T20:41:37.280" v="3065" actId="26606"/>
          <ac:spMkLst>
            <pc:docMk/>
            <pc:sldMk cId="2202859022" sldId="328"/>
            <ac:spMk id="15" creationId="{1B0FBA20-173E-918B-0F30-1692E7BC9EB0}"/>
          </ac:spMkLst>
        </pc:spChg>
        <pc:graphicFrameChg chg="add del">
          <ac:chgData name="Emily Crose" userId="5a1598ef78992c55" providerId="LiveId" clId="{75F37481-841B-40AD-A891-4A29A46DEAFB}" dt="2023-04-18T20:41:29.370" v="3060" actId="26606"/>
          <ac:graphicFrameMkLst>
            <pc:docMk/>
            <pc:sldMk cId="2202859022" sldId="328"/>
            <ac:graphicFrameMk id="5" creationId="{DC0CE69C-24F0-F0B8-E2C2-9CBEE5362264}"/>
          </ac:graphicFrameMkLst>
        </pc:graphicFrameChg>
        <pc:graphicFrameChg chg="add del">
          <ac:chgData name="Emily Crose" userId="5a1598ef78992c55" providerId="LiveId" clId="{75F37481-841B-40AD-A891-4A29A46DEAFB}" dt="2023-04-18T20:41:34.020" v="3062" actId="26606"/>
          <ac:graphicFrameMkLst>
            <pc:docMk/>
            <pc:sldMk cId="2202859022" sldId="328"/>
            <ac:graphicFrameMk id="8" creationId="{0CDA3DFC-4669-A8ED-5E6E-D9C4ADC1AB5A}"/>
          </ac:graphicFrameMkLst>
        </pc:graphicFrameChg>
        <pc:picChg chg="add del">
          <ac:chgData name="Emily Crose" userId="5a1598ef78992c55" providerId="LiveId" clId="{75F37481-841B-40AD-A891-4A29A46DEAFB}" dt="2023-04-18T20:41:28.542" v="3058" actId="26606"/>
          <ac:picMkLst>
            <pc:docMk/>
            <pc:sldMk cId="2202859022" sldId="328"/>
            <ac:picMk id="7" creationId="{2A3CD219-1972-0884-5A77-BFFDA59793E8}"/>
          </ac:picMkLst>
        </pc:picChg>
        <pc:picChg chg="add del">
          <ac:chgData name="Emily Crose" userId="5a1598ef78992c55" providerId="LiveId" clId="{75F37481-841B-40AD-A891-4A29A46DEAFB}" dt="2023-04-18T20:41:37.236" v="3064" actId="26606"/>
          <ac:picMkLst>
            <pc:docMk/>
            <pc:sldMk cId="2202859022" sldId="328"/>
            <ac:picMk id="9" creationId="{B536FA4E-0152-4E27-91DA-0FC22D1846BB}"/>
          </ac:picMkLst>
        </pc:picChg>
        <pc:picChg chg="add del">
          <ac:chgData name="Emily Crose" userId="5a1598ef78992c55" providerId="LiveId" clId="{75F37481-841B-40AD-A891-4A29A46DEAFB}" dt="2023-04-18T20:41:37.236" v="3064" actId="26606"/>
          <ac:picMkLst>
            <pc:docMk/>
            <pc:sldMk cId="2202859022" sldId="328"/>
            <ac:picMk id="11" creationId="{35490C4A-C8F3-183E-7042-96C2442B3CA4}"/>
          </ac:picMkLst>
        </pc:picChg>
        <pc:cxnChg chg="add">
          <ac:chgData name="Emily Crose" userId="5a1598ef78992c55" providerId="LiveId" clId="{75F37481-841B-40AD-A891-4A29A46DEAFB}" dt="2023-04-18T20:41:37.280" v="3065" actId="26606"/>
          <ac:cxnSpMkLst>
            <pc:docMk/>
            <pc:sldMk cId="2202859022" sldId="328"/>
            <ac:cxnSpMk id="14" creationId="{425A0768-3044-4AA9-A889-D2CAA68C517A}"/>
          </ac:cxnSpMkLst>
        </pc:cxnChg>
      </pc:sldChg>
      <pc:sldChg chg="addSp delSp modSp new mod setBg modClrScheme delDesignElem chgLayout">
        <pc:chgData name="Emily Crose" userId="5a1598ef78992c55" providerId="LiveId" clId="{75F37481-841B-40AD-A891-4A29A46DEAFB}" dt="2023-04-20T14:08:52.677" v="7141" actId="26606"/>
        <pc:sldMkLst>
          <pc:docMk/>
          <pc:sldMk cId="2213368395" sldId="329"/>
        </pc:sldMkLst>
        <pc:spChg chg="mod ord">
          <ac:chgData name="Emily Crose" userId="5a1598ef78992c55" providerId="LiveId" clId="{75F37481-841B-40AD-A891-4A29A46DEAFB}" dt="2023-04-20T14:08:52.677" v="7141" actId="26606"/>
          <ac:spMkLst>
            <pc:docMk/>
            <pc:sldMk cId="2213368395" sldId="329"/>
            <ac:spMk id="2" creationId="{AA4880EA-8BA7-EE87-451E-6408C2AA9E2F}"/>
          </ac:spMkLst>
        </pc:spChg>
        <pc:spChg chg="del mod">
          <ac:chgData name="Emily Crose" userId="5a1598ef78992c55" providerId="LiveId" clId="{75F37481-841B-40AD-A891-4A29A46DEAFB}" dt="2023-04-20T14:08:41.557" v="7137" actId="700"/>
          <ac:spMkLst>
            <pc:docMk/>
            <pc:sldMk cId="2213368395" sldId="329"/>
            <ac:spMk id="3" creationId="{560F0093-91A9-CE96-6CE4-F57E22C68978}"/>
          </ac:spMkLst>
        </pc:spChg>
        <pc:spChg chg="add mod ord">
          <ac:chgData name="Emily Crose" userId="5a1598ef78992c55" providerId="LiveId" clId="{75F37481-841B-40AD-A891-4A29A46DEAFB}" dt="2023-04-20T14:08:52.677" v="7141" actId="26606"/>
          <ac:spMkLst>
            <pc:docMk/>
            <pc:sldMk cId="2213368395" sldId="329"/>
            <ac:spMk id="4" creationId="{33FEB411-7B30-F0E2-8199-1DBB5CF40EB5}"/>
          </ac:spMkLst>
        </pc:spChg>
        <pc:spChg chg="add">
          <ac:chgData name="Emily Crose" userId="5a1598ef78992c55" providerId="LiveId" clId="{75F37481-841B-40AD-A891-4A29A46DEAFB}" dt="2023-04-20T14:08:52.677" v="7141" actId="26606"/>
          <ac:spMkLst>
            <pc:docMk/>
            <pc:sldMk cId="2213368395" sldId="329"/>
            <ac:spMk id="12" creationId="{608EAA06-5488-416B-B2B2-E55213011012}"/>
          </ac:spMkLst>
        </pc:spChg>
        <pc:picChg chg="add mod ord">
          <ac:chgData name="Emily Crose" userId="5a1598ef78992c55" providerId="LiveId" clId="{75F37481-841B-40AD-A891-4A29A46DEAFB}" dt="2023-04-20T14:08:52.677" v="7141" actId="26606"/>
          <ac:picMkLst>
            <pc:docMk/>
            <pc:sldMk cId="2213368395" sldId="329"/>
            <ac:picMk id="5" creationId="{D2880CF1-7F8F-6E6C-9424-3D58583655A9}"/>
          </ac:picMkLst>
        </pc:picChg>
        <pc:picChg chg="add del">
          <ac:chgData name="Emily Crose" userId="5a1598ef78992c55" providerId="LiveId" clId="{75F37481-841B-40AD-A891-4A29A46DEAFB}" dt="2023-04-20T14:08:41.557" v="7137" actId="700"/>
          <ac:picMkLst>
            <pc:docMk/>
            <pc:sldMk cId="2213368395" sldId="329"/>
            <ac:picMk id="9" creationId="{559DF61F-9058-49C9-8F75-DC501F983B0E}"/>
          </ac:picMkLst>
        </pc:picChg>
        <pc:picChg chg="add del">
          <ac:chgData name="Emily Crose" userId="5a1598ef78992c55" providerId="LiveId" clId="{75F37481-841B-40AD-A891-4A29A46DEAFB}" dt="2023-04-20T14:08:52.672" v="7140" actId="26606"/>
          <ac:picMkLst>
            <pc:docMk/>
            <pc:sldMk cId="2213368395" sldId="329"/>
            <ac:picMk id="10" creationId="{DBF7BBCC-A085-493E-83D9-01D4F8E88929}"/>
          </ac:picMkLst>
        </pc:picChg>
      </pc:sldChg>
      <pc:sldChg chg="addSp delSp modSp new mod setBg modClrScheme chgLayout modNotesTx">
        <pc:chgData name="Emily Crose" userId="5a1598ef78992c55" providerId="LiveId" clId="{75F37481-841B-40AD-A891-4A29A46DEAFB}" dt="2023-04-19T14:19:44.732" v="4265" actId="20577"/>
        <pc:sldMkLst>
          <pc:docMk/>
          <pc:sldMk cId="2570034110" sldId="330"/>
        </pc:sldMkLst>
        <pc:spChg chg="mod ord">
          <ac:chgData name="Emily Crose" userId="5a1598ef78992c55" providerId="LiveId" clId="{75F37481-841B-40AD-A891-4A29A46DEAFB}" dt="2023-04-19T14:16:22.028" v="3422" actId="26606"/>
          <ac:spMkLst>
            <pc:docMk/>
            <pc:sldMk cId="2570034110" sldId="330"/>
            <ac:spMk id="2" creationId="{11BE2C14-6662-C2B0-32BC-F22167F1A408}"/>
          </ac:spMkLst>
        </pc:spChg>
        <pc:spChg chg="del">
          <ac:chgData name="Emily Crose" userId="5a1598ef78992c55" providerId="LiveId" clId="{75F37481-841B-40AD-A891-4A29A46DEAFB}" dt="2023-04-19T14:16:17.571" v="3421" actId="700"/>
          <ac:spMkLst>
            <pc:docMk/>
            <pc:sldMk cId="2570034110" sldId="330"/>
            <ac:spMk id="3" creationId="{176928AD-6A7C-CA8E-82EF-7D5450C84A2A}"/>
          </ac:spMkLst>
        </pc:spChg>
        <pc:spChg chg="add">
          <ac:chgData name="Emily Crose" userId="5a1598ef78992c55" providerId="LiveId" clId="{75F37481-841B-40AD-A891-4A29A46DEAFB}" dt="2023-04-19T14:16:22.028" v="3422" actId="26606"/>
          <ac:spMkLst>
            <pc:docMk/>
            <pc:sldMk cId="2570034110" sldId="330"/>
            <ac:spMk id="7" creationId="{2124007E-BA57-41B2-8C6B-5E99927F2247}"/>
          </ac:spMkLst>
        </pc:spChg>
        <pc:spChg chg="add">
          <ac:chgData name="Emily Crose" userId="5a1598ef78992c55" providerId="LiveId" clId="{75F37481-841B-40AD-A891-4A29A46DEAFB}" dt="2023-04-19T14:16:22.028" v="3422" actId="26606"/>
          <ac:spMkLst>
            <pc:docMk/>
            <pc:sldMk cId="2570034110" sldId="330"/>
            <ac:spMk id="9" creationId="{255D0BF7-94F4-4437-A2B2-87BAFF86D541}"/>
          </ac:spMkLst>
        </pc:spChg>
        <pc:spChg chg="add">
          <ac:chgData name="Emily Crose" userId="5a1598ef78992c55" providerId="LiveId" clId="{75F37481-841B-40AD-A891-4A29A46DEAFB}" dt="2023-04-19T14:16:22.028" v="3422" actId="26606"/>
          <ac:spMkLst>
            <pc:docMk/>
            <pc:sldMk cId="2570034110" sldId="330"/>
            <ac:spMk id="11" creationId="{DE118816-C01D-462E-B0B0-777C21EF604F}"/>
          </ac:spMkLst>
        </pc:spChg>
      </pc:sldChg>
      <pc:sldChg chg="addSp modSp new mod setBg setClrOvrMap modNotesTx">
        <pc:chgData name="Emily Crose" userId="5a1598ef78992c55" providerId="LiveId" clId="{75F37481-841B-40AD-A891-4A29A46DEAFB}" dt="2023-04-19T14:38:48.751" v="4429" actId="20577"/>
        <pc:sldMkLst>
          <pc:docMk/>
          <pc:sldMk cId="4007388826" sldId="331"/>
        </pc:sldMkLst>
        <pc:spChg chg="mod">
          <ac:chgData name="Emily Crose" userId="5a1598ef78992c55" providerId="LiveId" clId="{75F37481-841B-40AD-A891-4A29A46DEAFB}" dt="2023-04-19T14:37:02.830" v="4288" actId="26606"/>
          <ac:spMkLst>
            <pc:docMk/>
            <pc:sldMk cId="4007388826" sldId="331"/>
            <ac:spMk id="2" creationId="{30B94DBA-D201-5034-F189-D63657901D35}"/>
          </ac:spMkLst>
        </pc:spChg>
        <pc:spChg chg="add">
          <ac:chgData name="Emily Crose" userId="5a1598ef78992c55" providerId="LiveId" clId="{75F37481-841B-40AD-A891-4A29A46DEAFB}" dt="2023-04-19T14:37:02.830" v="4288" actId="26606"/>
          <ac:spMkLst>
            <pc:docMk/>
            <pc:sldMk cId="4007388826" sldId="331"/>
            <ac:spMk id="9" creationId="{8E482A67-6CD8-49D7-9F85-52ECF99152D0}"/>
          </ac:spMkLst>
        </pc:spChg>
        <pc:spChg chg="add">
          <ac:chgData name="Emily Crose" userId="5a1598ef78992c55" providerId="LiveId" clId="{75F37481-841B-40AD-A891-4A29A46DEAFB}" dt="2023-04-19T14:37:02.830" v="4288" actId="26606"/>
          <ac:spMkLst>
            <pc:docMk/>
            <pc:sldMk cId="4007388826" sldId="331"/>
            <ac:spMk id="11" creationId="{418F941B-B7E9-44F2-9A2C-5D35ACF9A678}"/>
          </ac:spMkLst>
        </pc:spChg>
        <pc:picChg chg="add mod">
          <ac:chgData name="Emily Crose" userId="5a1598ef78992c55" providerId="LiveId" clId="{75F37481-841B-40AD-A891-4A29A46DEAFB}" dt="2023-04-19T14:37:02.830" v="4288" actId="26606"/>
          <ac:picMkLst>
            <pc:docMk/>
            <pc:sldMk cId="4007388826" sldId="331"/>
            <ac:picMk id="4" creationId="{C02385A1-B556-45B9-73D3-23A2260E3594}"/>
          </ac:picMkLst>
        </pc:picChg>
      </pc:sldChg>
      <pc:sldChg chg="addSp delSp modSp new mod setBg modClrScheme chgLayout modNotesTx">
        <pc:chgData name="Emily Crose" userId="5a1598ef78992c55" providerId="LiveId" clId="{75F37481-841B-40AD-A891-4A29A46DEAFB}" dt="2023-04-19T14:52:45.134" v="5290" actId="20577"/>
        <pc:sldMkLst>
          <pc:docMk/>
          <pc:sldMk cId="1081776422" sldId="332"/>
        </pc:sldMkLst>
        <pc:spChg chg="del mod">
          <ac:chgData name="Emily Crose" userId="5a1598ef78992c55" providerId="LiveId" clId="{75F37481-841B-40AD-A891-4A29A46DEAFB}" dt="2023-04-19T14:51:16.148" v="4859" actId="700"/>
          <ac:spMkLst>
            <pc:docMk/>
            <pc:sldMk cId="1081776422" sldId="332"/>
            <ac:spMk id="2" creationId="{6FF20A0F-0E83-B516-CEC7-6A548639B33F}"/>
          </ac:spMkLst>
        </pc:spChg>
        <pc:spChg chg="add">
          <ac:chgData name="Emily Crose" userId="5a1598ef78992c55" providerId="LiveId" clId="{75F37481-841B-40AD-A891-4A29A46DEAFB}" dt="2023-04-19T14:51:18.002" v="4860" actId="26606"/>
          <ac:spMkLst>
            <pc:docMk/>
            <pc:sldMk cId="1081776422" sldId="332"/>
            <ac:spMk id="9" creationId="{E24F7045-1B8B-4422-9330-0BC8BF6065E3}"/>
          </ac:spMkLst>
        </pc:spChg>
        <pc:spChg chg="add">
          <ac:chgData name="Emily Crose" userId="5a1598ef78992c55" providerId="LiveId" clId="{75F37481-841B-40AD-A891-4A29A46DEAFB}" dt="2023-04-19T14:51:18.002" v="4860" actId="26606"/>
          <ac:spMkLst>
            <pc:docMk/>
            <pc:sldMk cId="1081776422" sldId="332"/>
            <ac:spMk id="11" creationId="{7ED0B3BD-E968-4364-878A-47D3A6AEF099}"/>
          </ac:spMkLst>
        </pc:spChg>
        <pc:spChg chg="add">
          <ac:chgData name="Emily Crose" userId="5a1598ef78992c55" providerId="LiveId" clId="{75F37481-841B-40AD-A891-4A29A46DEAFB}" dt="2023-04-19T14:51:18.002" v="4860" actId="26606"/>
          <ac:spMkLst>
            <pc:docMk/>
            <pc:sldMk cId="1081776422" sldId="332"/>
            <ac:spMk id="13" creationId="{C8E5BCBF-E5D0-444B-A584-4A5FF79F9D7E}"/>
          </ac:spMkLst>
        </pc:spChg>
        <pc:picChg chg="add mod">
          <ac:chgData name="Emily Crose" userId="5a1598ef78992c55" providerId="LiveId" clId="{75F37481-841B-40AD-A891-4A29A46DEAFB}" dt="2023-04-19T14:51:18.002" v="4860" actId="26606"/>
          <ac:picMkLst>
            <pc:docMk/>
            <pc:sldMk cId="1081776422" sldId="332"/>
            <ac:picMk id="4" creationId="{542F2ED3-D620-5CC7-8F12-A5214DAD2241}"/>
          </ac:picMkLst>
        </pc:picChg>
      </pc:sldChg>
      <pc:sldChg chg="addSp modSp new mod setBg modNotesTx">
        <pc:chgData name="Emily Crose" userId="5a1598ef78992c55" providerId="LiveId" clId="{75F37481-841B-40AD-A891-4A29A46DEAFB}" dt="2023-04-19T14:55:28.387" v="5893" actId="20577"/>
        <pc:sldMkLst>
          <pc:docMk/>
          <pc:sldMk cId="609833675" sldId="333"/>
        </pc:sldMkLst>
        <pc:spChg chg="mod">
          <ac:chgData name="Emily Crose" userId="5a1598ef78992c55" providerId="LiveId" clId="{75F37481-841B-40AD-A891-4A29A46DEAFB}" dt="2023-04-19T14:53:18.495" v="5319" actId="20577"/>
          <ac:spMkLst>
            <pc:docMk/>
            <pc:sldMk cId="609833675" sldId="333"/>
            <ac:spMk id="2" creationId="{EC5C3168-12A6-B56C-9A88-BF29802E580C}"/>
          </ac:spMkLst>
        </pc:spChg>
        <pc:picChg chg="add">
          <ac:chgData name="Emily Crose" userId="5a1598ef78992c55" providerId="LiveId" clId="{75F37481-841B-40AD-A891-4A29A46DEAFB}" dt="2023-04-19T14:53:16.951" v="5318" actId="26606"/>
          <ac:picMkLst>
            <pc:docMk/>
            <pc:sldMk cId="609833675" sldId="333"/>
            <ac:picMk id="4" creationId="{892FA6F0-3D04-9E9A-E5DE-08EC112D7099}"/>
          </ac:picMkLst>
        </pc:picChg>
      </pc:sldChg>
      <pc:sldChg chg="addSp delSp modSp new mod setBg modClrScheme chgLayout">
        <pc:chgData name="Emily Crose" userId="5a1598ef78992c55" providerId="LiveId" clId="{75F37481-841B-40AD-A891-4A29A46DEAFB}" dt="2023-04-19T15:01:43.213" v="5980" actId="26606"/>
        <pc:sldMkLst>
          <pc:docMk/>
          <pc:sldMk cId="3916559609" sldId="334"/>
        </pc:sldMkLst>
        <pc:spChg chg="mod ord">
          <ac:chgData name="Emily Crose" userId="5a1598ef78992c55" providerId="LiveId" clId="{75F37481-841B-40AD-A891-4A29A46DEAFB}" dt="2023-04-19T15:01:43.213" v="5980" actId="26606"/>
          <ac:spMkLst>
            <pc:docMk/>
            <pc:sldMk cId="3916559609" sldId="334"/>
            <ac:spMk id="2" creationId="{93AD4469-075B-4E8A-F6D4-E07A17F00EE4}"/>
          </ac:spMkLst>
        </pc:spChg>
        <pc:spChg chg="add del mod ord">
          <ac:chgData name="Emily Crose" userId="5a1598ef78992c55" providerId="LiveId" clId="{75F37481-841B-40AD-A891-4A29A46DEAFB}" dt="2023-04-19T15:01:43.213" v="5980" actId="26606"/>
          <ac:spMkLst>
            <pc:docMk/>
            <pc:sldMk cId="3916559609" sldId="334"/>
            <ac:spMk id="3" creationId="{451692CB-8A08-3B99-7EED-99575F7A019F}"/>
          </ac:spMkLst>
        </pc:spChg>
        <pc:graphicFrameChg chg="add">
          <ac:chgData name="Emily Crose" userId="5a1598ef78992c55" providerId="LiveId" clId="{75F37481-841B-40AD-A891-4A29A46DEAFB}" dt="2023-04-19T15:01:43.213" v="5980" actId="26606"/>
          <ac:graphicFrameMkLst>
            <pc:docMk/>
            <pc:sldMk cId="3916559609" sldId="334"/>
            <ac:graphicFrameMk id="5" creationId="{91F21C7D-A58D-8492-5592-135F91B5938D}"/>
          </ac:graphicFrameMkLst>
        </pc:graphicFrameChg>
        <pc:picChg chg="add">
          <ac:chgData name="Emily Crose" userId="5a1598ef78992c55" providerId="LiveId" clId="{75F37481-841B-40AD-A891-4A29A46DEAFB}" dt="2023-04-19T15:01:43.213" v="5980" actId="26606"/>
          <ac:picMkLst>
            <pc:docMk/>
            <pc:sldMk cId="3916559609" sldId="334"/>
            <ac:picMk id="9" creationId="{A8D526D7-C782-4F65-A21F-A6B40D869B47}"/>
          </ac:picMkLst>
        </pc:picChg>
      </pc:sldChg>
      <pc:sldChg chg="addSp delSp modSp new mod setBg setClrOvrMap modNotesTx">
        <pc:chgData name="Emily Crose" userId="5a1598ef78992c55" providerId="LiveId" clId="{75F37481-841B-40AD-A891-4A29A46DEAFB}" dt="2023-04-19T15:05:06.743" v="6204" actId="20577"/>
        <pc:sldMkLst>
          <pc:docMk/>
          <pc:sldMk cId="2658092236" sldId="335"/>
        </pc:sldMkLst>
        <pc:spChg chg="mod">
          <ac:chgData name="Emily Crose" userId="5a1598ef78992c55" providerId="LiveId" clId="{75F37481-841B-40AD-A891-4A29A46DEAFB}" dt="2023-04-19T15:03:52.007" v="6027" actId="26606"/>
          <ac:spMkLst>
            <pc:docMk/>
            <pc:sldMk cId="2658092236" sldId="335"/>
            <ac:spMk id="2" creationId="{678B0583-145E-F5AC-B34F-64BCC9BBBDA8}"/>
          </ac:spMkLst>
        </pc:spChg>
        <pc:spChg chg="del">
          <ac:chgData name="Emily Crose" userId="5a1598ef78992c55" providerId="LiveId" clId="{75F37481-841B-40AD-A891-4A29A46DEAFB}" dt="2023-04-19T15:02:43.010" v="6023" actId="478"/>
          <ac:spMkLst>
            <pc:docMk/>
            <pc:sldMk cId="2658092236" sldId="335"/>
            <ac:spMk id="3" creationId="{0F99C0C3-7CB2-67B1-6F21-117691B8BA7D}"/>
          </ac:spMkLst>
        </pc:spChg>
        <pc:spChg chg="add">
          <ac:chgData name="Emily Crose" userId="5a1598ef78992c55" providerId="LiveId" clId="{75F37481-841B-40AD-A891-4A29A46DEAFB}" dt="2023-04-19T15:03:52.007" v="6027" actId="26606"/>
          <ac:spMkLst>
            <pc:docMk/>
            <pc:sldMk cId="2658092236" sldId="335"/>
            <ac:spMk id="10" creationId="{8E482A67-6CD8-49D7-9F85-52ECF99152D0}"/>
          </ac:spMkLst>
        </pc:spChg>
        <pc:spChg chg="add">
          <ac:chgData name="Emily Crose" userId="5a1598ef78992c55" providerId="LiveId" clId="{75F37481-841B-40AD-A891-4A29A46DEAFB}" dt="2023-04-19T15:03:52.007" v="6027" actId="26606"/>
          <ac:spMkLst>
            <pc:docMk/>
            <pc:sldMk cId="2658092236" sldId="335"/>
            <ac:spMk id="12" creationId="{418F941B-B7E9-44F2-9A2C-5D35ACF9A678}"/>
          </ac:spMkLst>
        </pc:spChg>
        <pc:picChg chg="add mod">
          <ac:chgData name="Emily Crose" userId="5a1598ef78992c55" providerId="LiveId" clId="{75F37481-841B-40AD-A891-4A29A46DEAFB}" dt="2023-04-19T15:03:52.007" v="6027" actId="26606"/>
          <ac:picMkLst>
            <pc:docMk/>
            <pc:sldMk cId="2658092236" sldId="335"/>
            <ac:picMk id="5" creationId="{C158BCA4-D289-D430-E83E-DABCBDF2F7FA}"/>
          </ac:picMkLst>
        </pc:picChg>
      </pc:sldChg>
      <pc:sldChg chg="addSp delSp modSp new mod setBg modClrScheme chgLayout">
        <pc:chgData name="Emily Crose" userId="5a1598ef78992c55" providerId="LiveId" clId="{75F37481-841B-40AD-A891-4A29A46DEAFB}" dt="2023-04-19T15:06:41.263" v="6304" actId="26606"/>
        <pc:sldMkLst>
          <pc:docMk/>
          <pc:sldMk cId="2806011870" sldId="336"/>
        </pc:sldMkLst>
        <pc:spChg chg="mod ord">
          <ac:chgData name="Emily Crose" userId="5a1598ef78992c55" providerId="LiveId" clId="{75F37481-841B-40AD-A891-4A29A46DEAFB}" dt="2023-04-19T15:06:41.263" v="6304" actId="26606"/>
          <ac:spMkLst>
            <pc:docMk/>
            <pc:sldMk cId="2806011870" sldId="336"/>
            <ac:spMk id="2" creationId="{3C7AB680-7AC1-A18C-9CA3-ACC3EF9AF9E5}"/>
          </ac:spMkLst>
        </pc:spChg>
        <pc:spChg chg="add mod ord">
          <ac:chgData name="Emily Crose" userId="5a1598ef78992c55" providerId="LiveId" clId="{75F37481-841B-40AD-A891-4A29A46DEAFB}" dt="2023-04-19T15:06:41.263" v="6304" actId="26606"/>
          <ac:spMkLst>
            <pc:docMk/>
            <pc:sldMk cId="2806011870" sldId="336"/>
            <ac:spMk id="3" creationId="{B0A7A152-F537-D0C2-062E-BC232F5F2916}"/>
          </ac:spMkLst>
        </pc:spChg>
        <pc:picChg chg="add del">
          <ac:chgData name="Emily Crose" userId="5a1598ef78992c55" providerId="LiveId" clId="{75F37481-841B-40AD-A891-4A29A46DEAFB}" dt="2023-04-19T15:06:41.220" v="6303" actId="26606"/>
          <ac:picMkLst>
            <pc:docMk/>
            <pc:sldMk cId="2806011870" sldId="336"/>
            <ac:picMk id="5" creationId="{587A669D-9161-822A-7059-D5C65E3622E3}"/>
          </ac:picMkLst>
        </pc:picChg>
        <pc:picChg chg="add">
          <ac:chgData name="Emily Crose" userId="5a1598ef78992c55" providerId="LiveId" clId="{75F37481-841B-40AD-A891-4A29A46DEAFB}" dt="2023-04-19T15:06:41.263" v="6304" actId="26606"/>
          <ac:picMkLst>
            <pc:docMk/>
            <pc:sldMk cId="2806011870" sldId="336"/>
            <ac:picMk id="7" creationId="{365C2A5F-54D6-559F-994D-73822D5D5CCA}"/>
          </ac:picMkLst>
        </pc:picChg>
        <pc:picChg chg="add">
          <ac:chgData name="Emily Crose" userId="5a1598ef78992c55" providerId="LiveId" clId="{75F37481-841B-40AD-A891-4A29A46DEAFB}" dt="2023-04-19T15:06:41.263" v="6304" actId="26606"/>
          <ac:picMkLst>
            <pc:docMk/>
            <pc:sldMk cId="2806011870" sldId="336"/>
            <ac:picMk id="9" creationId="{559DF61F-9058-49C9-8F75-DC501F983B0E}"/>
          </ac:picMkLst>
        </pc:picChg>
      </pc:sldChg>
      <pc:sldChg chg="addSp modSp new mod setBg modClrScheme chgLayout">
        <pc:chgData name="Emily Crose" userId="5a1598ef78992c55" providerId="LiveId" clId="{75F37481-841B-40AD-A891-4A29A46DEAFB}" dt="2023-04-19T15:08:21.118" v="6328" actId="26606"/>
        <pc:sldMkLst>
          <pc:docMk/>
          <pc:sldMk cId="3520716317" sldId="337"/>
        </pc:sldMkLst>
        <pc:spChg chg="add mod">
          <ac:chgData name="Emily Crose" userId="5a1598ef78992c55" providerId="LiveId" clId="{75F37481-841B-40AD-A891-4A29A46DEAFB}" dt="2023-04-19T15:08:21.118" v="6328" actId="26606"/>
          <ac:spMkLst>
            <pc:docMk/>
            <pc:sldMk cId="3520716317" sldId="337"/>
            <ac:spMk id="2" creationId="{825D8899-BFE3-8479-9CB2-D510611FE137}"/>
          </ac:spMkLst>
        </pc:spChg>
        <pc:picChg chg="add">
          <ac:chgData name="Emily Crose" userId="5a1598ef78992c55" providerId="LiveId" clId="{75F37481-841B-40AD-A891-4A29A46DEAFB}" dt="2023-04-19T15:08:21.118" v="6328" actId="26606"/>
          <ac:picMkLst>
            <pc:docMk/>
            <pc:sldMk cId="3520716317" sldId="337"/>
            <ac:picMk id="4" creationId="{4ABB0468-E16C-398B-3732-BE2A80BF5D62}"/>
          </ac:picMkLst>
        </pc:picChg>
        <pc:picChg chg="add">
          <ac:chgData name="Emily Crose" userId="5a1598ef78992c55" providerId="LiveId" clId="{75F37481-841B-40AD-A891-4A29A46DEAFB}" dt="2023-04-19T15:08:21.118" v="6328" actId="26606"/>
          <ac:picMkLst>
            <pc:docMk/>
            <pc:sldMk cId="3520716317" sldId="337"/>
            <ac:picMk id="8" creationId="{08187575-5CB4-477B-AA47-020C6D2A786E}"/>
          </ac:picMkLst>
        </pc:picChg>
        <pc:picChg chg="add">
          <ac:chgData name="Emily Crose" userId="5a1598ef78992c55" providerId="LiveId" clId="{75F37481-841B-40AD-A891-4A29A46DEAFB}" dt="2023-04-19T15:08:21.118" v="6328" actId="26606"/>
          <ac:picMkLst>
            <pc:docMk/>
            <pc:sldMk cId="3520716317" sldId="337"/>
            <ac:picMk id="10" creationId="{EE585F70-7C5D-424E-A182-39507AF48A0C}"/>
          </ac:picMkLst>
        </pc:picChg>
      </pc:sldChg>
      <pc:sldChg chg="delSp add setBg delDesignElem">
        <pc:chgData name="Emily Crose" userId="5a1598ef78992c55" providerId="LiveId" clId="{75F37481-841B-40AD-A891-4A29A46DEAFB}" dt="2023-04-19T15:08:40.542" v="6330"/>
        <pc:sldMkLst>
          <pc:docMk/>
          <pc:sldMk cId="2192553628" sldId="338"/>
        </pc:sldMkLst>
        <pc:picChg chg="del">
          <ac:chgData name="Emily Crose" userId="5a1598ef78992c55" providerId="LiveId" clId="{75F37481-841B-40AD-A891-4A29A46DEAFB}" dt="2023-04-19T15:08:40.542" v="6330"/>
          <ac:picMkLst>
            <pc:docMk/>
            <pc:sldMk cId="2192553628" sldId="338"/>
            <ac:picMk id="8" creationId="{08187575-5CB4-477B-AA47-020C6D2A786E}"/>
          </ac:picMkLst>
        </pc:picChg>
        <pc:picChg chg="del">
          <ac:chgData name="Emily Crose" userId="5a1598ef78992c55" providerId="LiveId" clId="{75F37481-841B-40AD-A891-4A29A46DEAFB}" dt="2023-04-19T15:08:40.542" v="6330"/>
          <ac:picMkLst>
            <pc:docMk/>
            <pc:sldMk cId="2192553628" sldId="338"/>
            <ac:picMk id="10" creationId="{EE585F70-7C5D-424E-A182-39507AF48A0C}"/>
          </ac:picMkLst>
        </pc:picChg>
      </pc:sldChg>
      <pc:sldChg chg="addSp modSp new mod setBg modClrScheme chgLayout">
        <pc:chgData name="Emily Crose" userId="5a1598ef78992c55" providerId="LiveId" clId="{75F37481-841B-40AD-A891-4A29A46DEAFB}" dt="2023-04-19T15:16:06.271" v="6516" actId="26606"/>
        <pc:sldMkLst>
          <pc:docMk/>
          <pc:sldMk cId="1552710199" sldId="339"/>
        </pc:sldMkLst>
        <pc:spChg chg="add mod">
          <ac:chgData name="Emily Crose" userId="5a1598ef78992c55" providerId="LiveId" clId="{75F37481-841B-40AD-A891-4A29A46DEAFB}" dt="2023-04-19T15:16:06.271" v="6516" actId="26606"/>
          <ac:spMkLst>
            <pc:docMk/>
            <pc:sldMk cId="1552710199" sldId="339"/>
            <ac:spMk id="2" creationId="{E2C7970B-831F-A12D-C70B-2BD076E328E3}"/>
          </ac:spMkLst>
        </pc:spChg>
        <pc:picChg chg="add">
          <ac:chgData name="Emily Crose" userId="5a1598ef78992c55" providerId="LiveId" clId="{75F37481-841B-40AD-A891-4A29A46DEAFB}" dt="2023-04-19T15:16:06.271" v="6516" actId="26606"/>
          <ac:picMkLst>
            <pc:docMk/>
            <pc:sldMk cId="1552710199" sldId="339"/>
            <ac:picMk id="4" creationId="{CC0A885F-6B5F-1B16-FF37-B888E3C5C5A0}"/>
          </ac:picMkLst>
        </pc:picChg>
      </pc:sldChg>
      <pc:sldChg chg="addSp delSp modSp new mod setBg modClrScheme chgLayout">
        <pc:chgData name="Emily Crose" userId="5a1598ef78992c55" providerId="LiveId" clId="{75F37481-841B-40AD-A891-4A29A46DEAFB}" dt="2023-04-20T14:08:10.602" v="7134" actId="26606"/>
        <pc:sldMkLst>
          <pc:docMk/>
          <pc:sldMk cId="4058856599" sldId="340"/>
        </pc:sldMkLst>
        <pc:spChg chg="del mod ord">
          <ac:chgData name="Emily Crose" userId="5a1598ef78992c55" providerId="LiveId" clId="{75F37481-841B-40AD-A891-4A29A46DEAFB}" dt="2023-04-20T13:22:41.387" v="6521" actId="700"/>
          <ac:spMkLst>
            <pc:docMk/>
            <pc:sldMk cId="4058856599" sldId="340"/>
            <ac:spMk id="2" creationId="{DB6FA214-820A-EC6B-387B-7330068FA362}"/>
          </ac:spMkLst>
        </pc:spChg>
        <pc:spChg chg="add mod ord">
          <ac:chgData name="Emily Crose" userId="5a1598ef78992c55" providerId="LiveId" clId="{75F37481-841B-40AD-A891-4A29A46DEAFB}" dt="2023-04-20T14:08:10.602" v="7134" actId="26606"/>
          <ac:spMkLst>
            <pc:docMk/>
            <pc:sldMk cId="4058856599" sldId="340"/>
            <ac:spMk id="3" creationId="{9CBD1586-A54C-2F5E-655F-1A2FDD090266}"/>
          </ac:spMkLst>
        </pc:spChg>
        <pc:spChg chg="add del mod ord">
          <ac:chgData name="Emily Crose" userId="5a1598ef78992c55" providerId="LiveId" clId="{75F37481-841B-40AD-A891-4A29A46DEAFB}" dt="2023-04-20T14:08:10.602" v="7134" actId="26606"/>
          <ac:spMkLst>
            <pc:docMk/>
            <pc:sldMk cId="4058856599" sldId="340"/>
            <ac:spMk id="4" creationId="{67F366DF-C8E9-67C3-E8D6-F75770CD7FEB}"/>
          </ac:spMkLst>
        </pc:spChg>
        <pc:graphicFrameChg chg="add">
          <ac:chgData name="Emily Crose" userId="5a1598ef78992c55" providerId="LiveId" clId="{75F37481-841B-40AD-A891-4A29A46DEAFB}" dt="2023-04-20T14:08:10.602" v="7134" actId="26606"/>
          <ac:graphicFrameMkLst>
            <pc:docMk/>
            <pc:sldMk cId="4058856599" sldId="340"/>
            <ac:graphicFrameMk id="6" creationId="{4742C1ED-2E3F-9CBF-B4FD-E2E0A6ABB2C0}"/>
          </ac:graphicFrameMkLst>
        </pc:graphicFrameChg>
        <pc:picChg chg="add">
          <ac:chgData name="Emily Crose" userId="5a1598ef78992c55" providerId="LiveId" clId="{75F37481-841B-40AD-A891-4A29A46DEAFB}" dt="2023-04-20T14:08:10.602" v="7134" actId="26606"/>
          <ac:picMkLst>
            <pc:docMk/>
            <pc:sldMk cId="4058856599" sldId="340"/>
            <ac:picMk id="10" creationId="{A8D526D7-C782-4F65-A21F-A6B40D869B47}"/>
          </ac:picMkLst>
        </pc:picChg>
      </pc:sldChg>
      <pc:sldChg chg="addSp delSp modSp new mod ord setBg chgLayout">
        <pc:chgData name="Emily Crose" userId="5a1598ef78992c55" providerId="LiveId" clId="{75F37481-841B-40AD-A891-4A29A46DEAFB}" dt="2023-04-20T14:08:20.908" v="7135" actId="26606"/>
        <pc:sldMkLst>
          <pc:docMk/>
          <pc:sldMk cId="3529374907" sldId="341"/>
        </pc:sldMkLst>
        <pc:spChg chg="del">
          <ac:chgData name="Emily Crose" userId="5a1598ef78992c55" providerId="LiveId" clId="{75F37481-841B-40AD-A891-4A29A46DEAFB}" dt="2023-04-20T13:23:33.996" v="6654" actId="700"/>
          <ac:spMkLst>
            <pc:docMk/>
            <pc:sldMk cId="3529374907" sldId="341"/>
            <ac:spMk id="2" creationId="{77EA3A37-1162-5183-C1C8-D1CEFC87D732}"/>
          </ac:spMkLst>
        </pc:spChg>
        <pc:spChg chg="del">
          <ac:chgData name="Emily Crose" userId="5a1598ef78992c55" providerId="LiveId" clId="{75F37481-841B-40AD-A891-4A29A46DEAFB}" dt="2023-04-20T13:23:33.996" v="6654" actId="700"/>
          <ac:spMkLst>
            <pc:docMk/>
            <pc:sldMk cId="3529374907" sldId="341"/>
            <ac:spMk id="3" creationId="{17FE05FC-6675-6D16-18D3-995AD07A578B}"/>
          </ac:spMkLst>
        </pc:spChg>
        <pc:spChg chg="add mod ord">
          <ac:chgData name="Emily Crose" userId="5a1598ef78992c55" providerId="LiveId" clId="{75F37481-841B-40AD-A891-4A29A46DEAFB}" dt="2023-04-20T14:08:20.908" v="7135" actId="26606"/>
          <ac:spMkLst>
            <pc:docMk/>
            <pc:sldMk cId="3529374907" sldId="341"/>
            <ac:spMk id="4" creationId="{4E76257A-7C2C-3845-BE06-06A844160DD3}"/>
          </ac:spMkLst>
        </pc:spChg>
        <pc:spChg chg="add del mod ord">
          <ac:chgData name="Emily Crose" userId="5a1598ef78992c55" providerId="LiveId" clId="{75F37481-841B-40AD-A891-4A29A46DEAFB}" dt="2023-04-20T14:08:20.908" v="7135" actId="26606"/>
          <ac:spMkLst>
            <pc:docMk/>
            <pc:sldMk cId="3529374907" sldId="341"/>
            <ac:spMk id="5" creationId="{3D177B86-CE28-5A9C-59D7-022031A0752F}"/>
          </ac:spMkLst>
        </pc:spChg>
        <pc:graphicFrameChg chg="add">
          <ac:chgData name="Emily Crose" userId="5a1598ef78992c55" providerId="LiveId" clId="{75F37481-841B-40AD-A891-4A29A46DEAFB}" dt="2023-04-20T14:08:20.908" v="7135" actId="26606"/>
          <ac:graphicFrameMkLst>
            <pc:docMk/>
            <pc:sldMk cId="3529374907" sldId="341"/>
            <ac:graphicFrameMk id="7" creationId="{09AEB0C9-9C9F-8C5C-E976-35900154FFBD}"/>
          </ac:graphicFrameMkLst>
        </pc:graphicFrame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D883EA51-B3B5-4B7B-AB2B-B59FBDF7DAA2}"/>
    <pc:docChg chg="undo custSel addSld delSld modSld">
      <pc:chgData name="Emily Crose" userId="5a1598ef78992c55" providerId="LiveId" clId="{D883EA51-B3B5-4B7B-AB2B-B59FBDF7DAA2}" dt="2023-05-24T12:32:29.735" v="1107"/>
      <pc:docMkLst>
        <pc:docMk/>
      </pc:docMkLst>
      <pc:sldChg chg="del">
        <pc:chgData name="Emily Crose" userId="5a1598ef78992c55" providerId="LiveId" clId="{D883EA51-B3B5-4B7B-AB2B-B59FBDF7DAA2}" dt="2023-05-19T14:43:09.179" v="0" actId="47"/>
        <pc:sldMkLst>
          <pc:docMk/>
          <pc:sldMk cId="2158119916" sldId="277"/>
        </pc:sldMkLst>
      </pc:sldChg>
      <pc:sldChg chg="del">
        <pc:chgData name="Emily Crose" userId="5a1598ef78992c55" providerId="LiveId" clId="{D883EA51-B3B5-4B7B-AB2B-B59FBDF7DAA2}" dt="2023-05-19T14:43:09.179" v="0" actId="47"/>
        <pc:sldMkLst>
          <pc:docMk/>
          <pc:sldMk cId="3028504148" sldId="281"/>
        </pc:sldMkLst>
      </pc:sldChg>
      <pc:sldChg chg="del">
        <pc:chgData name="Emily Crose" userId="5a1598ef78992c55" providerId="LiveId" clId="{D883EA51-B3B5-4B7B-AB2B-B59FBDF7DAA2}" dt="2023-05-19T14:43:09.179" v="0" actId="47"/>
        <pc:sldMkLst>
          <pc:docMk/>
          <pc:sldMk cId="2004189387" sldId="286"/>
        </pc:sldMkLst>
      </pc:sldChg>
      <pc:sldChg chg="del">
        <pc:chgData name="Emily Crose" userId="5a1598ef78992c55" providerId="LiveId" clId="{D883EA51-B3B5-4B7B-AB2B-B59FBDF7DAA2}" dt="2023-05-19T14:43:09.179" v="0" actId="47"/>
        <pc:sldMkLst>
          <pc:docMk/>
          <pc:sldMk cId="2221949335" sldId="287"/>
        </pc:sldMkLst>
      </pc:sldChg>
      <pc:sldChg chg="del">
        <pc:chgData name="Emily Crose" userId="5a1598ef78992c55" providerId="LiveId" clId="{D883EA51-B3B5-4B7B-AB2B-B59FBDF7DAA2}" dt="2023-05-19T14:43:09.179" v="0" actId="47"/>
        <pc:sldMkLst>
          <pc:docMk/>
          <pc:sldMk cId="2437315508" sldId="296"/>
        </pc:sldMkLst>
      </pc:sldChg>
      <pc:sldChg chg="del">
        <pc:chgData name="Emily Crose" userId="5a1598ef78992c55" providerId="LiveId" clId="{D883EA51-B3B5-4B7B-AB2B-B59FBDF7DAA2}" dt="2023-05-19T14:43:09.179" v="0" actId="47"/>
        <pc:sldMkLst>
          <pc:docMk/>
          <pc:sldMk cId="2559449484" sldId="297"/>
        </pc:sldMkLst>
      </pc:sldChg>
      <pc:sldChg chg="del">
        <pc:chgData name="Emily Crose" userId="5a1598ef78992c55" providerId="LiveId" clId="{D883EA51-B3B5-4B7B-AB2B-B59FBDF7DAA2}" dt="2023-05-19T14:43:09.179" v="0" actId="47"/>
        <pc:sldMkLst>
          <pc:docMk/>
          <pc:sldMk cId="1818502" sldId="298"/>
        </pc:sldMkLst>
      </pc:sldChg>
      <pc:sldChg chg="del">
        <pc:chgData name="Emily Crose" userId="5a1598ef78992c55" providerId="LiveId" clId="{D883EA51-B3B5-4B7B-AB2B-B59FBDF7DAA2}" dt="2023-05-19T14:43:09.179" v="0" actId="47"/>
        <pc:sldMkLst>
          <pc:docMk/>
          <pc:sldMk cId="1806608824" sldId="300"/>
        </pc:sldMkLst>
      </pc:sldChg>
      <pc:sldChg chg="del">
        <pc:chgData name="Emily Crose" userId="5a1598ef78992c55" providerId="LiveId" clId="{D883EA51-B3B5-4B7B-AB2B-B59FBDF7DAA2}" dt="2023-05-19T14:43:09.179" v="0" actId="47"/>
        <pc:sldMkLst>
          <pc:docMk/>
          <pc:sldMk cId="543577936" sldId="301"/>
        </pc:sldMkLst>
      </pc:sldChg>
      <pc:sldChg chg="del">
        <pc:chgData name="Emily Crose" userId="5a1598ef78992c55" providerId="LiveId" clId="{D883EA51-B3B5-4B7B-AB2B-B59FBDF7DAA2}" dt="2023-05-19T14:43:09.179" v="0" actId="47"/>
        <pc:sldMkLst>
          <pc:docMk/>
          <pc:sldMk cId="2572114698" sldId="302"/>
        </pc:sldMkLst>
      </pc:sldChg>
      <pc:sldChg chg="del">
        <pc:chgData name="Emily Crose" userId="5a1598ef78992c55" providerId="LiveId" clId="{D883EA51-B3B5-4B7B-AB2B-B59FBDF7DAA2}" dt="2023-05-19T14:43:09.179" v="0" actId="47"/>
        <pc:sldMkLst>
          <pc:docMk/>
          <pc:sldMk cId="4071440447" sldId="303"/>
        </pc:sldMkLst>
      </pc:sldChg>
      <pc:sldChg chg="del">
        <pc:chgData name="Emily Crose" userId="5a1598ef78992c55" providerId="LiveId" clId="{D883EA51-B3B5-4B7B-AB2B-B59FBDF7DAA2}" dt="2023-05-19T14:43:09.179" v="0" actId="47"/>
        <pc:sldMkLst>
          <pc:docMk/>
          <pc:sldMk cId="272553218" sldId="304"/>
        </pc:sldMkLst>
      </pc:sldChg>
      <pc:sldChg chg="del">
        <pc:chgData name="Emily Crose" userId="5a1598ef78992c55" providerId="LiveId" clId="{D883EA51-B3B5-4B7B-AB2B-B59FBDF7DAA2}" dt="2023-05-19T14:43:09.179" v="0" actId="47"/>
        <pc:sldMkLst>
          <pc:docMk/>
          <pc:sldMk cId="3697047610" sldId="305"/>
        </pc:sldMkLst>
      </pc:sldChg>
      <pc:sldChg chg="del">
        <pc:chgData name="Emily Crose" userId="5a1598ef78992c55" providerId="LiveId" clId="{D883EA51-B3B5-4B7B-AB2B-B59FBDF7DAA2}" dt="2023-05-19T14:43:09.179" v="0" actId="47"/>
        <pc:sldMkLst>
          <pc:docMk/>
          <pc:sldMk cId="1442831529" sldId="306"/>
        </pc:sldMkLst>
      </pc:sldChg>
      <pc:sldChg chg="del">
        <pc:chgData name="Emily Crose" userId="5a1598ef78992c55" providerId="LiveId" clId="{D883EA51-B3B5-4B7B-AB2B-B59FBDF7DAA2}" dt="2023-05-19T14:43:09.179" v="0" actId="47"/>
        <pc:sldMkLst>
          <pc:docMk/>
          <pc:sldMk cId="1996113951" sldId="307"/>
        </pc:sldMkLst>
      </pc:sldChg>
      <pc:sldChg chg="modNotesTx">
        <pc:chgData name="Emily Crose" userId="5a1598ef78992c55" providerId="LiveId" clId="{D883EA51-B3B5-4B7B-AB2B-B59FBDF7DAA2}" dt="2023-05-23T15:47:32.112" v="152" actId="20577"/>
        <pc:sldMkLst>
          <pc:docMk/>
          <pc:sldMk cId="2767300742" sldId="312"/>
        </pc:sldMkLst>
      </pc:sldChg>
      <pc:sldChg chg="del">
        <pc:chgData name="Emily Crose" userId="5a1598ef78992c55" providerId="LiveId" clId="{D883EA51-B3B5-4B7B-AB2B-B59FBDF7DAA2}" dt="2023-05-19T14:43:09.179" v="0" actId="47"/>
        <pc:sldMkLst>
          <pc:docMk/>
          <pc:sldMk cId="1065589461" sldId="322"/>
        </pc:sldMkLst>
      </pc:sldChg>
      <pc:sldChg chg="del">
        <pc:chgData name="Emily Crose" userId="5a1598ef78992c55" providerId="LiveId" clId="{D883EA51-B3B5-4B7B-AB2B-B59FBDF7DAA2}" dt="2023-05-19T14:43:09.179" v="0" actId="47"/>
        <pc:sldMkLst>
          <pc:docMk/>
          <pc:sldMk cId="3181908058" sldId="323"/>
        </pc:sldMkLst>
      </pc:sldChg>
      <pc:sldChg chg="del">
        <pc:chgData name="Emily Crose" userId="5a1598ef78992c55" providerId="LiveId" clId="{D883EA51-B3B5-4B7B-AB2B-B59FBDF7DAA2}" dt="2023-05-19T14:43:09.179" v="0" actId="47"/>
        <pc:sldMkLst>
          <pc:docMk/>
          <pc:sldMk cId="1893047781" sldId="324"/>
        </pc:sldMkLst>
      </pc:sldChg>
      <pc:sldChg chg="del">
        <pc:chgData name="Emily Crose" userId="5a1598ef78992c55" providerId="LiveId" clId="{D883EA51-B3B5-4B7B-AB2B-B59FBDF7DAA2}" dt="2023-05-19T14:43:09.179" v="0" actId="47"/>
        <pc:sldMkLst>
          <pc:docMk/>
          <pc:sldMk cId="1548747384" sldId="325"/>
        </pc:sldMkLst>
      </pc:sldChg>
      <pc:sldChg chg="del">
        <pc:chgData name="Emily Crose" userId="5a1598ef78992c55" providerId="LiveId" clId="{D883EA51-B3B5-4B7B-AB2B-B59FBDF7DAA2}" dt="2023-05-19T14:43:09.179" v="0" actId="47"/>
        <pc:sldMkLst>
          <pc:docMk/>
          <pc:sldMk cId="2530208923" sldId="326"/>
        </pc:sldMkLst>
      </pc:sldChg>
      <pc:sldChg chg="del">
        <pc:chgData name="Emily Crose" userId="5a1598ef78992c55" providerId="LiveId" clId="{D883EA51-B3B5-4B7B-AB2B-B59FBDF7DAA2}" dt="2023-05-19T14:43:09.179" v="0" actId="47"/>
        <pc:sldMkLst>
          <pc:docMk/>
          <pc:sldMk cId="1298378401" sldId="327"/>
        </pc:sldMkLst>
      </pc:sldChg>
      <pc:sldChg chg="del">
        <pc:chgData name="Emily Crose" userId="5a1598ef78992c55" providerId="LiveId" clId="{D883EA51-B3B5-4B7B-AB2B-B59FBDF7DAA2}" dt="2023-05-19T14:43:09.179" v="0" actId="47"/>
        <pc:sldMkLst>
          <pc:docMk/>
          <pc:sldMk cId="2202859022" sldId="328"/>
        </pc:sldMkLst>
      </pc:sldChg>
      <pc:sldChg chg="del">
        <pc:chgData name="Emily Crose" userId="5a1598ef78992c55" providerId="LiveId" clId="{D883EA51-B3B5-4B7B-AB2B-B59FBDF7DAA2}" dt="2023-05-19T14:43:09.179" v="0" actId="47"/>
        <pc:sldMkLst>
          <pc:docMk/>
          <pc:sldMk cId="2213368395" sldId="329"/>
        </pc:sldMkLst>
      </pc:sldChg>
      <pc:sldChg chg="del">
        <pc:chgData name="Emily Crose" userId="5a1598ef78992c55" providerId="LiveId" clId="{D883EA51-B3B5-4B7B-AB2B-B59FBDF7DAA2}" dt="2023-05-19T14:43:09.179" v="0" actId="47"/>
        <pc:sldMkLst>
          <pc:docMk/>
          <pc:sldMk cId="2570034110" sldId="330"/>
        </pc:sldMkLst>
      </pc:sldChg>
      <pc:sldChg chg="del">
        <pc:chgData name="Emily Crose" userId="5a1598ef78992c55" providerId="LiveId" clId="{D883EA51-B3B5-4B7B-AB2B-B59FBDF7DAA2}" dt="2023-05-19T14:43:09.179" v="0" actId="47"/>
        <pc:sldMkLst>
          <pc:docMk/>
          <pc:sldMk cId="2192553628" sldId="338"/>
        </pc:sldMkLst>
      </pc:sldChg>
      <pc:sldChg chg="addSp modSp new mod setBg setClrOvrMap">
        <pc:chgData name="Emily Crose" userId="5a1598ef78992c55" providerId="LiveId" clId="{D883EA51-B3B5-4B7B-AB2B-B59FBDF7DAA2}" dt="2023-05-19T14:44:23.044" v="94" actId="26606"/>
        <pc:sldMkLst>
          <pc:docMk/>
          <pc:sldMk cId="3425813807" sldId="338"/>
        </pc:sldMkLst>
        <pc:spChg chg="mod">
          <ac:chgData name="Emily Crose" userId="5a1598ef78992c55" providerId="LiveId" clId="{D883EA51-B3B5-4B7B-AB2B-B59FBDF7DAA2}" dt="2023-05-19T14:44:23.044" v="94" actId="26606"/>
          <ac:spMkLst>
            <pc:docMk/>
            <pc:sldMk cId="3425813807" sldId="338"/>
            <ac:spMk id="2" creationId="{576509DE-0531-F692-A839-1CC9954A9933}"/>
          </ac:spMkLst>
        </pc:spChg>
        <pc:spChg chg="add">
          <ac:chgData name="Emily Crose" userId="5a1598ef78992c55" providerId="LiveId" clId="{D883EA51-B3B5-4B7B-AB2B-B59FBDF7DAA2}" dt="2023-05-19T14:44:23.044" v="94" actId="26606"/>
          <ac:spMkLst>
            <pc:docMk/>
            <pc:sldMk cId="3425813807" sldId="338"/>
            <ac:spMk id="9" creationId="{8E482A67-6CD8-49D7-9F85-52ECF99152D0}"/>
          </ac:spMkLst>
        </pc:spChg>
        <pc:spChg chg="add">
          <ac:chgData name="Emily Crose" userId="5a1598ef78992c55" providerId="LiveId" clId="{D883EA51-B3B5-4B7B-AB2B-B59FBDF7DAA2}" dt="2023-05-19T14:44:23.044" v="94" actId="26606"/>
          <ac:spMkLst>
            <pc:docMk/>
            <pc:sldMk cId="3425813807" sldId="338"/>
            <ac:spMk id="11" creationId="{418F941B-B7E9-44F2-9A2C-5D35ACF9A678}"/>
          </ac:spMkLst>
        </pc:spChg>
        <pc:picChg chg="add mod">
          <ac:chgData name="Emily Crose" userId="5a1598ef78992c55" providerId="LiveId" clId="{D883EA51-B3B5-4B7B-AB2B-B59FBDF7DAA2}" dt="2023-05-19T14:44:23.044" v="94" actId="26606"/>
          <ac:picMkLst>
            <pc:docMk/>
            <pc:sldMk cId="3425813807" sldId="338"/>
            <ac:picMk id="4" creationId="{731AFA42-AB60-D858-DE02-EFC77C6563FF}"/>
          </ac:picMkLst>
        </pc:picChg>
      </pc:sldChg>
      <pc:sldChg chg="del">
        <pc:chgData name="Emily Crose" userId="5a1598ef78992c55" providerId="LiveId" clId="{D883EA51-B3B5-4B7B-AB2B-B59FBDF7DAA2}" dt="2023-05-19T14:43:09.179" v="0" actId="47"/>
        <pc:sldMkLst>
          <pc:docMk/>
          <pc:sldMk cId="1552710199" sldId="339"/>
        </pc:sldMkLst>
      </pc:sldChg>
      <pc:sldChg chg="addSp delSp modSp new mod setBg addAnim delAnim setClrOvrMap delDesignElem chgLayout modNotesTx">
        <pc:chgData name="Emily Crose" userId="5a1598ef78992c55" providerId="LiveId" clId="{D883EA51-B3B5-4B7B-AB2B-B59FBDF7DAA2}" dt="2023-05-23T15:51:31.196" v="433" actId="20577"/>
        <pc:sldMkLst>
          <pc:docMk/>
          <pc:sldMk cId="2790323258" sldId="339"/>
        </pc:sldMkLst>
        <pc:spChg chg="mod ord">
          <ac:chgData name="Emily Crose" userId="5a1598ef78992c55" providerId="LiveId" clId="{D883EA51-B3B5-4B7B-AB2B-B59FBDF7DAA2}" dt="2023-05-23T15:49:23.438" v="209" actId="26606"/>
          <ac:spMkLst>
            <pc:docMk/>
            <pc:sldMk cId="2790323258" sldId="339"/>
            <ac:spMk id="2" creationId="{F2DBBBAC-AF92-233D-68E0-D32259428D4A}"/>
          </ac:spMkLst>
        </pc:spChg>
        <pc:spChg chg="add del">
          <ac:chgData name="Emily Crose" userId="5a1598ef78992c55" providerId="LiveId" clId="{D883EA51-B3B5-4B7B-AB2B-B59FBDF7DAA2}" dt="2023-05-23T15:48:04.857" v="201" actId="26606"/>
          <ac:spMkLst>
            <pc:docMk/>
            <pc:sldMk cId="2790323258" sldId="339"/>
            <ac:spMk id="9" creationId="{93A46EEB-10AB-4E52-AF22-A848AE9259F9}"/>
          </ac:spMkLst>
        </pc:spChg>
        <pc:spChg chg="add">
          <ac:chgData name="Emily Crose" userId="5a1598ef78992c55" providerId="LiveId" clId="{D883EA51-B3B5-4B7B-AB2B-B59FBDF7DAA2}" dt="2023-05-23T15:49:23.438" v="209" actId="26606"/>
          <ac:spMkLst>
            <pc:docMk/>
            <pc:sldMk cId="2790323258" sldId="339"/>
            <ac:spMk id="10" creationId="{418F941B-B7E9-44F2-9A2C-5D35ACF9A678}"/>
          </ac:spMkLst>
        </pc:spChg>
        <pc:spChg chg="add">
          <ac:chgData name="Emily Crose" userId="5a1598ef78992c55" providerId="LiveId" clId="{D883EA51-B3B5-4B7B-AB2B-B59FBDF7DAA2}" dt="2023-05-23T15:49:23.438" v="209" actId="26606"/>
          <ac:spMkLst>
            <pc:docMk/>
            <pc:sldMk cId="2790323258" sldId="339"/>
            <ac:spMk id="12" creationId="{8E482A67-6CD8-49D7-9F85-52ECF99152D0}"/>
          </ac:spMkLst>
        </pc:spChg>
        <pc:spChg chg="add del">
          <ac:chgData name="Emily Crose" userId="5a1598ef78992c55" providerId="LiveId" clId="{D883EA51-B3B5-4B7B-AB2B-B59FBDF7DAA2}" dt="2023-05-23T15:48:04.851" v="200" actId="26606"/>
          <ac:spMkLst>
            <pc:docMk/>
            <pc:sldMk cId="2790323258" sldId="339"/>
            <ac:spMk id="14" creationId="{93A46EEB-10AB-4E52-AF22-A848AE9259F9}"/>
          </ac:spMkLst>
        </pc:spChg>
        <pc:picChg chg="add del mod">
          <ac:chgData name="Emily Crose" userId="5a1598ef78992c55" providerId="LiveId" clId="{D883EA51-B3B5-4B7B-AB2B-B59FBDF7DAA2}" dt="2023-05-23T15:48:39.193" v="205" actId="478"/>
          <ac:picMkLst>
            <pc:docMk/>
            <pc:sldMk cId="2790323258" sldId="339"/>
            <ac:picMk id="4" creationId="{074582EF-1FDC-C040-0ABA-83A8021DE70D}"/>
          </ac:picMkLst>
        </pc:picChg>
        <pc:picChg chg="add del">
          <ac:chgData name="Emily Crose" userId="5a1598ef78992c55" providerId="LiveId" clId="{D883EA51-B3B5-4B7B-AB2B-B59FBDF7DAA2}" dt="2023-05-23T15:49:23.438" v="209" actId="26606"/>
          <ac:picMkLst>
            <pc:docMk/>
            <pc:sldMk cId="2790323258" sldId="339"/>
            <ac:picMk id="6" creationId="{9B0DB875-49E3-4B9D-8AAE-D81A127B6647}"/>
          </ac:picMkLst>
        </pc:picChg>
        <pc:picChg chg="add mod">
          <ac:chgData name="Emily Crose" userId="5a1598ef78992c55" providerId="LiveId" clId="{D883EA51-B3B5-4B7B-AB2B-B59FBDF7DAA2}" dt="2023-05-23T15:49:23.438" v="209" actId="26606"/>
          <ac:picMkLst>
            <pc:docMk/>
            <pc:sldMk cId="2790323258" sldId="339"/>
            <ac:picMk id="7" creationId="{C82FF9C1-019A-06F9-D97B-FAD1AF6F00C5}"/>
          </ac:picMkLst>
        </pc:picChg>
        <pc:picChg chg="add del">
          <ac:chgData name="Emily Crose" userId="5a1598ef78992c55" providerId="LiveId" clId="{D883EA51-B3B5-4B7B-AB2B-B59FBDF7DAA2}" dt="2023-05-23T15:48:26.058" v="203" actId="700"/>
          <ac:picMkLst>
            <pc:docMk/>
            <pc:sldMk cId="2790323258" sldId="339"/>
            <ac:picMk id="16" creationId="{2BFB581C-2142-4222-9A3B-905AD6C09535}"/>
          </ac:picMkLst>
        </pc:picChg>
      </pc:sldChg>
      <pc:sldChg chg="addSp modSp new mod setBg setClrOvrMap modNotesTx">
        <pc:chgData name="Emily Crose" userId="5a1598ef78992c55" providerId="LiveId" clId="{D883EA51-B3B5-4B7B-AB2B-B59FBDF7DAA2}" dt="2023-05-23T16:08:23.433" v="947" actId="20577"/>
        <pc:sldMkLst>
          <pc:docMk/>
          <pc:sldMk cId="3462381125" sldId="340"/>
        </pc:sldMkLst>
        <pc:spChg chg="mod">
          <ac:chgData name="Emily Crose" userId="5a1598ef78992c55" providerId="LiveId" clId="{D883EA51-B3B5-4B7B-AB2B-B59FBDF7DAA2}" dt="2023-05-23T16:03:32.644" v="457" actId="20577"/>
          <ac:spMkLst>
            <pc:docMk/>
            <pc:sldMk cId="3462381125" sldId="340"/>
            <ac:spMk id="2" creationId="{0570271E-D937-A262-6FCF-1BCF62A74E94}"/>
          </ac:spMkLst>
        </pc:spChg>
        <pc:spChg chg="add">
          <ac:chgData name="Emily Crose" userId="5a1598ef78992c55" providerId="LiveId" clId="{D883EA51-B3B5-4B7B-AB2B-B59FBDF7DAA2}" dt="2023-05-23T16:03:22.233" v="438" actId="26606"/>
          <ac:spMkLst>
            <pc:docMk/>
            <pc:sldMk cId="3462381125" sldId="340"/>
            <ac:spMk id="9" creationId="{8E482A67-6CD8-49D7-9F85-52ECF99152D0}"/>
          </ac:spMkLst>
        </pc:spChg>
        <pc:spChg chg="add">
          <ac:chgData name="Emily Crose" userId="5a1598ef78992c55" providerId="LiveId" clId="{D883EA51-B3B5-4B7B-AB2B-B59FBDF7DAA2}" dt="2023-05-23T16:03:22.233" v="438" actId="26606"/>
          <ac:spMkLst>
            <pc:docMk/>
            <pc:sldMk cId="3462381125" sldId="340"/>
            <ac:spMk id="11" creationId="{418F941B-B7E9-44F2-9A2C-5D35ACF9A678}"/>
          </ac:spMkLst>
        </pc:spChg>
        <pc:picChg chg="add mod">
          <ac:chgData name="Emily Crose" userId="5a1598ef78992c55" providerId="LiveId" clId="{D883EA51-B3B5-4B7B-AB2B-B59FBDF7DAA2}" dt="2023-05-23T16:03:22.233" v="438" actId="26606"/>
          <ac:picMkLst>
            <pc:docMk/>
            <pc:sldMk cId="3462381125" sldId="340"/>
            <ac:picMk id="4" creationId="{8B1E3EA4-4A4A-C98C-F429-620584BD5C2B}"/>
          </ac:picMkLst>
        </pc:picChg>
      </pc:sldChg>
      <pc:sldChg chg="del">
        <pc:chgData name="Emily Crose" userId="5a1598ef78992c55" providerId="LiveId" clId="{D883EA51-B3B5-4B7B-AB2B-B59FBDF7DAA2}" dt="2023-05-19T14:43:09.179" v="0" actId="47"/>
        <pc:sldMkLst>
          <pc:docMk/>
          <pc:sldMk cId="4058856599" sldId="340"/>
        </pc:sldMkLst>
      </pc:sldChg>
      <pc:sldChg chg="addSp modSp new mod modShow modNotesTx">
        <pc:chgData name="Emily Crose" userId="5a1598ef78992c55" providerId="LiveId" clId="{D883EA51-B3B5-4B7B-AB2B-B59FBDF7DAA2}" dt="2023-05-24T12:20:15.959" v="1099" actId="1076"/>
        <pc:sldMkLst>
          <pc:docMk/>
          <pc:sldMk cId="1473761709" sldId="341"/>
        </pc:sldMkLst>
        <pc:spChg chg="mod">
          <ac:chgData name="Emily Crose" userId="5a1598ef78992c55" providerId="LiveId" clId="{D883EA51-B3B5-4B7B-AB2B-B59FBDF7DAA2}" dt="2023-05-23T16:19:39.351" v="1004" actId="20577"/>
          <ac:spMkLst>
            <pc:docMk/>
            <pc:sldMk cId="1473761709" sldId="341"/>
            <ac:spMk id="2" creationId="{57491111-3784-94FE-6AB2-016C36EA3CFC}"/>
          </ac:spMkLst>
        </pc:spChg>
        <pc:picChg chg="add mod">
          <ac:chgData name="Emily Crose" userId="5a1598ef78992c55" providerId="LiveId" clId="{D883EA51-B3B5-4B7B-AB2B-B59FBDF7DAA2}" dt="2023-05-24T12:20:15.959" v="1099" actId="1076"/>
          <ac:picMkLst>
            <pc:docMk/>
            <pc:sldMk cId="1473761709" sldId="341"/>
            <ac:picMk id="4" creationId="{1EE6335C-9AEC-DA9E-4760-E6B517C954AC}"/>
          </ac:picMkLst>
        </pc:picChg>
      </pc:sldChg>
      <pc:sldChg chg="del">
        <pc:chgData name="Emily Crose" userId="5a1598ef78992c55" providerId="LiveId" clId="{D883EA51-B3B5-4B7B-AB2B-B59FBDF7DAA2}" dt="2023-05-19T14:43:09.179" v="0" actId="47"/>
        <pc:sldMkLst>
          <pc:docMk/>
          <pc:sldMk cId="3529374907" sldId="341"/>
        </pc:sldMkLst>
      </pc:sldChg>
      <pc:sldChg chg="addSp delSp modSp new mod setBg modShow">
        <pc:chgData name="Emily Crose" userId="5a1598ef78992c55" providerId="LiveId" clId="{D883EA51-B3B5-4B7B-AB2B-B59FBDF7DAA2}" dt="2023-05-23T16:22:36.957" v="1097" actId="729"/>
        <pc:sldMkLst>
          <pc:docMk/>
          <pc:sldMk cId="2955187825" sldId="342"/>
        </pc:sldMkLst>
        <pc:spChg chg="mod ord">
          <ac:chgData name="Emily Crose" userId="5a1598ef78992c55" providerId="LiveId" clId="{D883EA51-B3B5-4B7B-AB2B-B59FBDF7DAA2}" dt="2023-05-23T16:19:15.786" v="982" actId="26606"/>
          <ac:spMkLst>
            <pc:docMk/>
            <pc:sldMk cId="2955187825" sldId="342"/>
            <ac:spMk id="2" creationId="{3A90DE0D-71EB-6F6B-36DB-71D3D5BCD3A7}"/>
          </ac:spMkLst>
        </pc:spChg>
        <pc:picChg chg="add mod">
          <ac:chgData name="Emily Crose" userId="5a1598ef78992c55" providerId="LiveId" clId="{D883EA51-B3B5-4B7B-AB2B-B59FBDF7DAA2}" dt="2023-05-23T16:19:15.786" v="982" actId="26606"/>
          <ac:picMkLst>
            <pc:docMk/>
            <pc:sldMk cId="2955187825" sldId="342"/>
            <ac:picMk id="4" creationId="{BF4865EE-3F18-068D-4138-70277766E9AC}"/>
          </ac:picMkLst>
        </pc:picChg>
        <pc:picChg chg="add del">
          <ac:chgData name="Emily Crose" userId="5a1598ef78992c55" providerId="LiveId" clId="{D883EA51-B3B5-4B7B-AB2B-B59FBDF7DAA2}" dt="2023-05-23T16:19:15.786" v="982" actId="26606"/>
          <ac:picMkLst>
            <pc:docMk/>
            <pc:sldMk cId="2955187825" sldId="342"/>
            <ac:picMk id="8" creationId="{DBF7BBCC-A085-493E-83D9-01D4F8E88929}"/>
          </ac:picMkLst>
        </pc:picChg>
      </pc:sldChg>
      <pc:sldChg chg="delSp add setBg delDesignElem">
        <pc:chgData name="Emily Crose" userId="5a1598ef78992c55" providerId="LiveId" clId="{D883EA51-B3B5-4B7B-AB2B-B59FBDF7DAA2}" dt="2023-05-24T12:32:29.735" v="1107"/>
        <pc:sldMkLst>
          <pc:docMk/>
          <pc:sldMk cId="2513378729" sldId="371"/>
        </pc:sldMkLst>
        <pc:spChg chg="del">
          <ac:chgData name="Emily Crose" userId="5a1598ef78992c55" providerId="LiveId" clId="{D883EA51-B3B5-4B7B-AB2B-B59FBDF7DAA2}" dt="2023-05-24T12:32:29.735" v="1107"/>
          <ac:spMkLst>
            <pc:docMk/>
            <pc:sldMk cId="2513378729" sldId="371"/>
            <ac:spMk id="19" creationId="{6E1232CA-F1A1-4361-A49F-8EAA874C9F94}"/>
          </ac:spMkLst>
        </pc:spChg>
        <pc:spChg chg="del">
          <ac:chgData name="Emily Crose" userId="5a1598ef78992c55" providerId="LiveId" clId="{D883EA51-B3B5-4B7B-AB2B-B59FBDF7DAA2}" dt="2023-05-24T12:32:29.735" v="1107"/>
          <ac:spMkLst>
            <pc:docMk/>
            <pc:sldMk cId="2513378729" sldId="371"/>
            <ac:spMk id="21" creationId="{EB32CFA5-B0C6-4EFE-8B68-49BC35247278}"/>
          </ac:spMkLst>
        </pc:spChg>
      </pc:sldChg>
      <pc:sldChg chg="add setBg">
        <pc:chgData name="Emily Crose" userId="5a1598ef78992c55" providerId="LiveId" clId="{D883EA51-B3B5-4B7B-AB2B-B59FBDF7DAA2}" dt="2023-05-24T12:32:29.735" v="1107"/>
        <pc:sldMkLst>
          <pc:docMk/>
          <pc:sldMk cId="1741874355" sldId="372"/>
        </pc:sldMkLst>
      </pc:sldChg>
      <pc:sldChg chg="delSp add setBg delDesignElem">
        <pc:chgData name="Emily Crose" userId="5a1598ef78992c55" providerId="LiveId" clId="{D883EA51-B3B5-4B7B-AB2B-B59FBDF7DAA2}" dt="2023-05-24T12:32:29.735" v="1107"/>
        <pc:sldMkLst>
          <pc:docMk/>
          <pc:sldMk cId="2153058443" sldId="373"/>
        </pc:sldMkLst>
        <pc:spChg chg="del">
          <ac:chgData name="Emily Crose" userId="5a1598ef78992c55" providerId="LiveId" clId="{D883EA51-B3B5-4B7B-AB2B-B59FBDF7DAA2}" dt="2023-05-24T12:32:29.735" v="1107"/>
          <ac:spMkLst>
            <pc:docMk/>
            <pc:sldMk cId="2153058443" sldId="373"/>
            <ac:spMk id="10" creationId="{D4FD20FA-D55B-4631-9BA9-9D270AFB692A}"/>
          </ac:spMkLst>
        </pc:spChg>
        <pc:spChg chg="del">
          <ac:chgData name="Emily Crose" userId="5a1598ef78992c55" providerId="LiveId" clId="{D883EA51-B3B5-4B7B-AB2B-B59FBDF7DAA2}" dt="2023-05-24T12:32:29.735" v="1107"/>
          <ac:spMkLst>
            <pc:docMk/>
            <pc:sldMk cId="2153058443" sldId="373"/>
            <ac:spMk id="12" creationId="{8EF2D61B-AD01-41B6-8269-7B39C16232EC}"/>
          </ac:spMkLst>
        </pc:spChg>
      </pc:sldChg>
      <pc:sldChg chg="delSp add setBg delDesignElem">
        <pc:chgData name="Emily Crose" userId="5a1598ef78992c55" providerId="LiveId" clId="{D883EA51-B3B5-4B7B-AB2B-B59FBDF7DAA2}" dt="2023-05-24T12:32:29.735" v="1107"/>
        <pc:sldMkLst>
          <pc:docMk/>
          <pc:sldMk cId="3947363893" sldId="374"/>
        </pc:sldMkLst>
        <pc:spChg chg="del">
          <ac:chgData name="Emily Crose" userId="5a1598ef78992c55" providerId="LiveId" clId="{D883EA51-B3B5-4B7B-AB2B-B59FBDF7DAA2}" dt="2023-05-24T12:32:29.735" v="1107"/>
          <ac:spMkLst>
            <pc:docMk/>
            <pc:sldMk cId="3947363893" sldId="374"/>
            <ac:spMk id="48" creationId="{D4FD20FA-D55B-4631-9BA9-9D270AFB692A}"/>
          </ac:spMkLst>
        </pc:spChg>
        <pc:spChg chg="del">
          <ac:chgData name="Emily Crose" userId="5a1598ef78992c55" providerId="LiveId" clId="{D883EA51-B3B5-4B7B-AB2B-B59FBDF7DAA2}" dt="2023-05-24T12:32:29.735" v="1107"/>
          <ac:spMkLst>
            <pc:docMk/>
            <pc:sldMk cId="3947363893" sldId="374"/>
            <ac:spMk id="49" creationId="{8EF2D61B-AD01-41B6-8269-7B39C16232EC}"/>
          </ac:spMkLst>
        </pc:spChg>
      </pc:sldChg>
      <pc:sldChg chg="delSp add setBg delDesignElem">
        <pc:chgData name="Emily Crose" userId="5a1598ef78992c55" providerId="LiveId" clId="{D883EA51-B3B5-4B7B-AB2B-B59FBDF7DAA2}" dt="2023-05-24T12:32:29.735" v="1107"/>
        <pc:sldMkLst>
          <pc:docMk/>
          <pc:sldMk cId="3528996642" sldId="375"/>
        </pc:sldMkLst>
        <pc:spChg chg="del">
          <ac:chgData name="Emily Crose" userId="5a1598ef78992c55" providerId="LiveId" clId="{D883EA51-B3B5-4B7B-AB2B-B59FBDF7DAA2}" dt="2023-05-24T12:32:29.735" v="1107"/>
          <ac:spMkLst>
            <pc:docMk/>
            <pc:sldMk cId="3528996642" sldId="375"/>
            <ac:spMk id="27" creationId="{D4DA88C3-87C6-4B14-82CC-F70F0DC23C73}"/>
          </ac:spMkLst>
        </pc:spChg>
        <pc:spChg chg="del">
          <ac:chgData name="Emily Crose" userId="5a1598ef78992c55" providerId="LiveId" clId="{D883EA51-B3B5-4B7B-AB2B-B59FBDF7DAA2}" dt="2023-05-24T12:32:29.735" v="1107"/>
          <ac:spMkLst>
            <pc:docMk/>
            <pc:sldMk cId="3528996642" sldId="375"/>
            <ac:spMk id="28" creationId="{9792BD17-FF40-4EE5-AC8E-7AE823BAE9D4}"/>
          </ac:spMkLst>
        </pc:spChg>
      </pc:sldChg>
      <pc:sldChg chg="add">
        <pc:chgData name="Emily Crose" userId="5a1598ef78992c55" providerId="LiveId" clId="{D883EA51-B3B5-4B7B-AB2B-B59FBDF7DAA2}" dt="2023-05-24T12:32:29.735" v="1107"/>
        <pc:sldMkLst>
          <pc:docMk/>
          <pc:sldMk cId="2772880243" sldId="385"/>
        </pc:sldMkLst>
      </pc:sldChg>
      <pc:sldChg chg="delSp add setBg delDesignElem">
        <pc:chgData name="Emily Crose" userId="5a1598ef78992c55" providerId="LiveId" clId="{D883EA51-B3B5-4B7B-AB2B-B59FBDF7DAA2}" dt="2023-05-24T12:32:29.735" v="1107"/>
        <pc:sldMkLst>
          <pc:docMk/>
          <pc:sldMk cId="3062652810" sldId="386"/>
        </pc:sldMkLst>
        <pc:spChg chg="del">
          <ac:chgData name="Emily Crose" userId="5a1598ef78992c55" providerId="LiveId" clId="{D883EA51-B3B5-4B7B-AB2B-B59FBDF7DAA2}" dt="2023-05-24T12:32:29.735" v="1107"/>
          <ac:spMkLst>
            <pc:docMk/>
            <pc:sldMk cId="3062652810" sldId="386"/>
            <ac:spMk id="13" creationId="{B227C726-00E9-4762-B7F2-B5B94A12029D}"/>
          </ac:spMkLst>
        </pc:spChg>
      </pc:sldChg>
      <pc:sldChg chg="add setBg">
        <pc:chgData name="Emily Crose" userId="5a1598ef78992c55" providerId="LiveId" clId="{D883EA51-B3B5-4B7B-AB2B-B59FBDF7DAA2}" dt="2023-05-24T12:32:29.735" v="1107"/>
        <pc:sldMkLst>
          <pc:docMk/>
          <pc:sldMk cId="4073523580" sldId="387"/>
        </pc:sldMkLst>
      </pc:sldChg>
      <pc:sldChg chg="add">
        <pc:chgData name="Emily Crose" userId="5a1598ef78992c55" providerId="LiveId" clId="{D883EA51-B3B5-4B7B-AB2B-B59FBDF7DAA2}" dt="2023-05-24T12:32:29.735" v="1107"/>
        <pc:sldMkLst>
          <pc:docMk/>
          <pc:sldMk cId="3040268661" sldId="388"/>
        </pc:sldMkLst>
      </pc:sldChg>
      <pc:sldChg chg="add setBg">
        <pc:chgData name="Emily Crose" userId="5a1598ef78992c55" providerId="LiveId" clId="{D883EA51-B3B5-4B7B-AB2B-B59FBDF7DAA2}" dt="2023-05-24T12:32:29.735" v="1107"/>
        <pc:sldMkLst>
          <pc:docMk/>
          <pc:sldMk cId="3003080070" sldId="389"/>
        </pc:sldMkLst>
      </pc:sldChg>
      <pc:sldChg chg="add">
        <pc:chgData name="Emily Crose" userId="5a1598ef78992c55" providerId="LiveId" clId="{D883EA51-B3B5-4B7B-AB2B-B59FBDF7DAA2}" dt="2023-05-24T12:32:29.735" v="1107"/>
        <pc:sldMkLst>
          <pc:docMk/>
          <pc:sldMk cId="265645765" sldId="394"/>
        </pc:sldMkLst>
      </pc:sldChg>
      <pc:sldChg chg="delSp add setBg delDesignElem">
        <pc:chgData name="Emily Crose" userId="5a1598ef78992c55" providerId="LiveId" clId="{D883EA51-B3B5-4B7B-AB2B-B59FBDF7DAA2}" dt="2023-05-24T12:32:29.735" v="1107"/>
        <pc:sldMkLst>
          <pc:docMk/>
          <pc:sldMk cId="976552770" sldId="395"/>
        </pc:sldMkLst>
        <pc:spChg chg="del">
          <ac:chgData name="Emily Crose" userId="5a1598ef78992c55" providerId="LiveId" clId="{D883EA51-B3B5-4B7B-AB2B-B59FBDF7DAA2}" dt="2023-05-24T12:32:29.735" v="1107"/>
          <ac:spMkLst>
            <pc:docMk/>
            <pc:sldMk cId="976552770" sldId="395"/>
            <ac:spMk id="9" creationId="{6E1232CA-F1A1-4361-A49F-8EAA874C9F94}"/>
          </ac:spMkLst>
        </pc:spChg>
        <pc:spChg chg="del">
          <ac:chgData name="Emily Crose" userId="5a1598ef78992c55" providerId="LiveId" clId="{D883EA51-B3B5-4B7B-AB2B-B59FBDF7DAA2}" dt="2023-05-24T12:32:29.735" v="1107"/>
          <ac:spMkLst>
            <pc:docMk/>
            <pc:sldMk cId="976552770" sldId="395"/>
            <ac:spMk id="11" creationId="{CFEDD90E-756D-4F1F-9543-2D8450E5C06D}"/>
          </ac:spMkLst>
        </pc:spChg>
      </pc:sldChg>
      <pc:sldChg chg="add">
        <pc:chgData name="Emily Crose" userId="5a1598ef78992c55" providerId="LiveId" clId="{D883EA51-B3B5-4B7B-AB2B-B59FBDF7DAA2}" dt="2023-05-24T12:32:29.735" v="1107"/>
        <pc:sldMkLst>
          <pc:docMk/>
          <pc:sldMk cId="3714385658" sldId="396"/>
        </pc:sldMkLst>
      </pc:sldChg>
      <pc:sldChg chg="delSp add setBg delDesignElem">
        <pc:chgData name="Emily Crose" userId="5a1598ef78992c55" providerId="LiveId" clId="{D883EA51-B3B5-4B7B-AB2B-B59FBDF7DAA2}" dt="2023-05-24T12:32:29.735" v="1107"/>
        <pc:sldMkLst>
          <pc:docMk/>
          <pc:sldMk cId="337583881" sldId="397"/>
        </pc:sldMkLst>
        <pc:spChg chg="del">
          <ac:chgData name="Emily Crose" userId="5a1598ef78992c55" providerId="LiveId" clId="{D883EA51-B3B5-4B7B-AB2B-B59FBDF7DAA2}" dt="2023-05-24T12:32:29.735" v="1107"/>
          <ac:spMkLst>
            <pc:docMk/>
            <pc:sldMk cId="337583881" sldId="397"/>
            <ac:spMk id="8" creationId="{6E1232CA-F1A1-4361-A49F-8EAA874C9F94}"/>
          </ac:spMkLst>
        </pc:spChg>
        <pc:spChg chg="del">
          <ac:chgData name="Emily Crose" userId="5a1598ef78992c55" providerId="LiveId" clId="{D883EA51-B3B5-4B7B-AB2B-B59FBDF7DAA2}" dt="2023-05-24T12:32:29.735" v="1107"/>
          <ac:spMkLst>
            <pc:docMk/>
            <pc:sldMk cId="337583881" sldId="397"/>
            <ac:spMk id="10" creationId="{CFEDD90E-756D-4F1F-9543-2D8450E5C06D}"/>
          </ac:spMkLst>
        </pc:spChg>
      </pc:sldChg>
      <pc:sldChg chg="add">
        <pc:chgData name="Emily Crose" userId="5a1598ef78992c55" providerId="LiveId" clId="{D883EA51-B3B5-4B7B-AB2B-B59FBDF7DAA2}" dt="2023-05-24T12:32:29.735" v="1107"/>
        <pc:sldMkLst>
          <pc:docMk/>
          <pc:sldMk cId="1204198104" sldId="398"/>
        </pc:sldMkLst>
      </pc:sldChg>
    </pc:docChg>
  </pc:docChgLst>
  <pc:docChgLst>
    <pc:chgData name="Emily Crose" userId="5a1598ef78992c55" providerId="LiveId" clId="{FFE10729-34CB-4213-AEC7-4192D394359E}"/>
    <pc:docChg chg="delSld modSld">
      <pc:chgData name="Emily Crose" userId="5a1598ef78992c55" providerId="LiveId" clId="{FFE10729-34CB-4213-AEC7-4192D394359E}" dt="2023-04-12T21:25:44.057" v="2" actId="20577"/>
      <pc:docMkLst>
        <pc:docMk/>
      </pc:docMkLst>
      <pc:sldChg chg="modSp mod">
        <pc:chgData name="Emily Crose" userId="5a1598ef78992c55" providerId="LiveId" clId="{FFE10729-34CB-4213-AEC7-4192D394359E}" dt="2023-04-12T21:25:44.057" v="2" actId="20577"/>
        <pc:sldMkLst>
          <pc:docMk/>
          <pc:sldMk cId="1938681844" sldId="256"/>
        </pc:sldMkLst>
        <pc:spChg chg="mod">
          <ac:chgData name="Emily Crose" userId="5a1598ef78992c55" providerId="LiveId" clId="{FFE10729-34CB-4213-AEC7-4192D394359E}" dt="2023-04-12T21:25:44.057" v="2" actId="20577"/>
          <ac:spMkLst>
            <pc:docMk/>
            <pc:sldMk cId="1938681844" sldId="256"/>
            <ac:spMk id="3" creationId="{AF3ACA5B-2163-AEC4-7BB9-C0423A72604D}"/>
          </ac:spMkLst>
        </pc:spChg>
      </pc:sldChg>
      <pc:sldChg chg="del">
        <pc:chgData name="Emily Crose" userId="5a1598ef78992c55" providerId="LiveId" clId="{FFE10729-34CB-4213-AEC7-4192D394359E}" dt="2023-04-12T21:25:34.512" v="0" actId="47"/>
        <pc:sldMkLst>
          <pc:docMk/>
          <pc:sldMk cId="1617985472" sldId="258"/>
        </pc:sldMkLst>
      </pc:sldChg>
      <pc:sldChg chg="del">
        <pc:chgData name="Emily Crose" userId="5a1598ef78992c55" providerId="LiveId" clId="{FFE10729-34CB-4213-AEC7-4192D394359E}" dt="2023-04-12T21:25:34.512" v="0" actId="47"/>
        <pc:sldMkLst>
          <pc:docMk/>
          <pc:sldMk cId="3097047458" sldId="265"/>
        </pc:sldMkLst>
      </pc:sldChg>
      <pc:sldChg chg="del">
        <pc:chgData name="Emily Crose" userId="5a1598ef78992c55" providerId="LiveId" clId="{FFE10729-34CB-4213-AEC7-4192D394359E}" dt="2023-04-12T21:25:34.512" v="0" actId="47"/>
        <pc:sldMkLst>
          <pc:docMk/>
          <pc:sldMk cId="2973934259" sldId="266"/>
        </pc:sldMkLst>
      </pc:sldChg>
      <pc:sldChg chg="del">
        <pc:chgData name="Emily Crose" userId="5a1598ef78992c55" providerId="LiveId" clId="{FFE10729-34CB-4213-AEC7-4192D394359E}" dt="2023-04-12T21:25:34.512" v="0" actId="47"/>
        <pc:sldMkLst>
          <pc:docMk/>
          <pc:sldMk cId="1523269679" sldId="267"/>
        </pc:sldMkLst>
      </pc:sldChg>
      <pc:sldChg chg="del">
        <pc:chgData name="Emily Crose" userId="5a1598ef78992c55" providerId="LiveId" clId="{FFE10729-34CB-4213-AEC7-4192D394359E}" dt="2023-04-12T21:25:34.512" v="0" actId="47"/>
        <pc:sldMkLst>
          <pc:docMk/>
          <pc:sldMk cId="2180029723" sldId="268"/>
        </pc:sldMkLst>
      </pc:sldChg>
      <pc:sldChg chg="del">
        <pc:chgData name="Emily Crose" userId="5a1598ef78992c55" providerId="LiveId" clId="{FFE10729-34CB-4213-AEC7-4192D394359E}" dt="2023-04-12T21:25:34.512" v="0" actId="47"/>
        <pc:sldMkLst>
          <pc:docMk/>
          <pc:sldMk cId="2134838018" sldId="269"/>
        </pc:sldMkLst>
      </pc:sldChg>
      <pc:sldChg chg="del">
        <pc:chgData name="Emily Crose" userId="5a1598ef78992c55" providerId="LiveId" clId="{FFE10729-34CB-4213-AEC7-4192D394359E}" dt="2023-04-12T21:25:34.512" v="0" actId="47"/>
        <pc:sldMkLst>
          <pc:docMk/>
          <pc:sldMk cId="574519622" sldId="270"/>
        </pc:sldMkLst>
      </pc:sldChg>
      <pc:sldChg chg="del">
        <pc:chgData name="Emily Crose" userId="5a1598ef78992c55" providerId="LiveId" clId="{FFE10729-34CB-4213-AEC7-4192D394359E}" dt="2023-04-12T21:25:34.512" v="0" actId="47"/>
        <pc:sldMkLst>
          <pc:docMk/>
          <pc:sldMk cId="2542235107" sldId="271"/>
        </pc:sldMkLst>
      </pc:sldChg>
      <pc:sldChg chg="del">
        <pc:chgData name="Emily Crose" userId="5a1598ef78992c55" providerId="LiveId" clId="{FFE10729-34CB-4213-AEC7-4192D394359E}" dt="2023-04-12T21:25:34.512" v="0" actId="47"/>
        <pc:sldMkLst>
          <pc:docMk/>
          <pc:sldMk cId="2670941506" sldId="272"/>
        </pc:sldMkLst>
      </pc:sldChg>
      <pc:sldChg chg="del">
        <pc:chgData name="Emily Crose" userId="5a1598ef78992c55" providerId="LiveId" clId="{FFE10729-34CB-4213-AEC7-4192D394359E}" dt="2023-04-12T21:25:34.512" v="0" actId="47"/>
        <pc:sldMkLst>
          <pc:docMk/>
          <pc:sldMk cId="2158119916" sldId="277"/>
        </pc:sldMkLst>
      </pc:sldChg>
      <pc:sldChg chg="del">
        <pc:chgData name="Emily Crose" userId="5a1598ef78992c55" providerId="LiveId" clId="{FFE10729-34CB-4213-AEC7-4192D394359E}" dt="2023-04-12T21:25:34.512" v="0" actId="47"/>
        <pc:sldMkLst>
          <pc:docMk/>
          <pc:sldMk cId="2935181501" sldId="279"/>
        </pc:sldMkLst>
      </pc:sldChg>
      <pc:sldChg chg="del">
        <pc:chgData name="Emily Crose" userId="5a1598ef78992c55" providerId="LiveId" clId="{FFE10729-34CB-4213-AEC7-4192D394359E}" dt="2023-04-12T21:25:34.512" v="0" actId="47"/>
        <pc:sldMkLst>
          <pc:docMk/>
          <pc:sldMk cId="3076984293" sldId="280"/>
        </pc:sldMkLst>
      </pc:sldChg>
      <pc:sldChg chg="del">
        <pc:chgData name="Emily Crose" userId="5a1598ef78992c55" providerId="LiveId" clId="{FFE10729-34CB-4213-AEC7-4192D394359E}" dt="2023-04-12T21:25:34.512" v="0" actId="47"/>
        <pc:sldMkLst>
          <pc:docMk/>
          <pc:sldMk cId="3028504148" sldId="281"/>
        </pc:sldMkLst>
      </pc:sldChg>
      <pc:sldChg chg="del">
        <pc:chgData name="Emily Crose" userId="5a1598ef78992c55" providerId="LiveId" clId="{FFE10729-34CB-4213-AEC7-4192D394359E}" dt="2023-04-12T21:25:34.512" v="0" actId="47"/>
        <pc:sldMkLst>
          <pc:docMk/>
          <pc:sldMk cId="1081849737" sldId="282"/>
        </pc:sldMkLst>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del">
        <pc:chgData name="Emily Crose" userId="5a1598ef78992c55" providerId="LiveId" clId="{FFE10729-34CB-4213-AEC7-4192D394359E}" dt="2023-04-12T21:25:34.512" v="0" actId="47"/>
        <pc:sldMkLst>
          <pc:docMk/>
          <pc:sldMk cId="2004189387" sldId="286"/>
        </pc:sldMkLst>
      </pc:sldChg>
      <pc:sldChg chg="del">
        <pc:chgData name="Emily Crose" userId="5a1598ef78992c55" providerId="LiveId" clId="{FFE10729-34CB-4213-AEC7-4192D394359E}" dt="2023-04-12T21:25:34.512" v="0" actId="47"/>
        <pc:sldMkLst>
          <pc:docMk/>
          <pc:sldMk cId="2221949335" sldId="28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E4AC88-694E-49C8-8FE0-9F02B3DD135E}"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52472FFD-64E4-4D72-B2EE-420A658F9B44}">
      <dgm:prSet/>
      <dgm:spPr/>
      <dgm:t>
        <a:bodyPr/>
        <a:lstStyle/>
        <a:p>
          <a:r>
            <a:rPr lang="en-US"/>
            <a:t>ISO-TP</a:t>
          </a:r>
        </a:p>
      </dgm:t>
    </dgm:pt>
    <dgm:pt modelId="{A283363E-5EB7-4561-BC56-FB0B8F717DE4}" type="parTrans" cxnId="{103984CC-765F-4873-BCE7-03FB1CE1B641}">
      <dgm:prSet/>
      <dgm:spPr/>
      <dgm:t>
        <a:bodyPr/>
        <a:lstStyle/>
        <a:p>
          <a:endParaRPr lang="en-US"/>
        </a:p>
      </dgm:t>
    </dgm:pt>
    <dgm:pt modelId="{8A469D3E-909F-4A52-9D13-FEF557C3DE93}" type="sibTrans" cxnId="{103984CC-765F-4873-BCE7-03FB1CE1B641}">
      <dgm:prSet/>
      <dgm:spPr/>
      <dgm:t>
        <a:bodyPr/>
        <a:lstStyle/>
        <a:p>
          <a:endParaRPr lang="en-US"/>
        </a:p>
      </dgm:t>
    </dgm:pt>
    <dgm:pt modelId="{687AB702-A56B-4CAB-A99E-0651E3D7FF28}">
      <dgm:prSet/>
      <dgm:spPr/>
      <dgm:t>
        <a:bodyPr/>
        <a:lstStyle/>
        <a:p>
          <a:r>
            <a:rPr lang="en-US"/>
            <a:t>A.K.A. ISO 15765-2</a:t>
          </a:r>
        </a:p>
      </dgm:t>
    </dgm:pt>
    <dgm:pt modelId="{2CECCBC3-3E88-4DE9-ACB6-9574B00012E8}" type="parTrans" cxnId="{70CD0158-F842-4CE2-B83A-78A684E08604}">
      <dgm:prSet/>
      <dgm:spPr/>
      <dgm:t>
        <a:bodyPr/>
        <a:lstStyle/>
        <a:p>
          <a:endParaRPr lang="en-US"/>
        </a:p>
      </dgm:t>
    </dgm:pt>
    <dgm:pt modelId="{F090C484-662D-438E-9D3F-8794975DE93B}" type="sibTrans" cxnId="{70CD0158-F842-4CE2-B83A-78A684E08604}">
      <dgm:prSet/>
      <dgm:spPr/>
      <dgm:t>
        <a:bodyPr/>
        <a:lstStyle/>
        <a:p>
          <a:endParaRPr lang="en-US"/>
        </a:p>
      </dgm:t>
    </dgm:pt>
    <dgm:pt modelId="{A8E4CE0C-6F81-4344-B781-96189AB3DA55}">
      <dgm:prSet/>
      <dgm:spPr/>
      <dgm:t>
        <a:bodyPr/>
        <a:lstStyle/>
        <a:p>
          <a:r>
            <a:rPr lang="en-US"/>
            <a:t>CANopen</a:t>
          </a:r>
        </a:p>
      </dgm:t>
    </dgm:pt>
    <dgm:pt modelId="{0DEE21D0-0A5C-4787-8F15-85B6E8E6E1D6}" type="parTrans" cxnId="{018D77CE-B2FE-4221-9BD4-BEC9DBDA014C}">
      <dgm:prSet/>
      <dgm:spPr/>
      <dgm:t>
        <a:bodyPr/>
        <a:lstStyle/>
        <a:p>
          <a:endParaRPr lang="en-US"/>
        </a:p>
      </dgm:t>
    </dgm:pt>
    <dgm:pt modelId="{C411808B-E38A-409A-9062-3C9E9D403671}" type="sibTrans" cxnId="{018D77CE-B2FE-4221-9BD4-BEC9DBDA014C}">
      <dgm:prSet/>
      <dgm:spPr/>
      <dgm:t>
        <a:bodyPr/>
        <a:lstStyle/>
        <a:p>
          <a:endParaRPr lang="en-US"/>
        </a:p>
      </dgm:t>
    </dgm:pt>
    <dgm:pt modelId="{13F00631-D16A-40DF-867B-32732436FE42}">
      <dgm:prSet/>
      <dgm:spPr/>
      <dgm:t>
        <a:bodyPr/>
        <a:lstStyle/>
        <a:p>
          <a:r>
            <a:rPr lang="en-US"/>
            <a:t>GMLAN</a:t>
          </a:r>
        </a:p>
      </dgm:t>
    </dgm:pt>
    <dgm:pt modelId="{7B15975B-C92F-4A52-A7C4-96DA460176F4}" type="parTrans" cxnId="{D7840599-508E-4A56-96E4-BA49C08DE970}">
      <dgm:prSet/>
      <dgm:spPr/>
      <dgm:t>
        <a:bodyPr/>
        <a:lstStyle/>
        <a:p>
          <a:endParaRPr lang="en-US"/>
        </a:p>
      </dgm:t>
    </dgm:pt>
    <dgm:pt modelId="{B8DD81DC-CD26-4F30-9809-8C813EDADBF7}" type="sibTrans" cxnId="{D7840599-508E-4A56-96E4-BA49C08DE970}">
      <dgm:prSet/>
      <dgm:spPr/>
      <dgm:t>
        <a:bodyPr/>
        <a:lstStyle/>
        <a:p>
          <a:endParaRPr lang="en-US"/>
        </a:p>
      </dgm:t>
    </dgm:pt>
    <dgm:pt modelId="{5001CA93-F87C-4AC4-B5A3-B48E4B6A24BD}" type="pres">
      <dgm:prSet presAssocID="{B7E4AC88-694E-49C8-8FE0-9F02B3DD135E}" presName="hierChild1" presStyleCnt="0">
        <dgm:presLayoutVars>
          <dgm:chPref val="1"/>
          <dgm:dir/>
          <dgm:animOne val="branch"/>
          <dgm:animLvl val="lvl"/>
          <dgm:resizeHandles/>
        </dgm:presLayoutVars>
      </dgm:prSet>
      <dgm:spPr/>
    </dgm:pt>
    <dgm:pt modelId="{4C6B75B6-A7A4-4695-A147-05696606BA18}" type="pres">
      <dgm:prSet presAssocID="{52472FFD-64E4-4D72-B2EE-420A658F9B44}" presName="hierRoot1" presStyleCnt="0"/>
      <dgm:spPr/>
    </dgm:pt>
    <dgm:pt modelId="{79D4A79E-1BE1-458D-AE5A-4EF72CCB081F}" type="pres">
      <dgm:prSet presAssocID="{52472FFD-64E4-4D72-B2EE-420A658F9B44}" presName="composite" presStyleCnt="0"/>
      <dgm:spPr/>
    </dgm:pt>
    <dgm:pt modelId="{4B7A7AC1-3806-456A-BD6C-E6CA352B0396}" type="pres">
      <dgm:prSet presAssocID="{52472FFD-64E4-4D72-B2EE-420A658F9B44}" presName="background" presStyleLbl="node0" presStyleIdx="0" presStyleCnt="3"/>
      <dgm:spPr/>
    </dgm:pt>
    <dgm:pt modelId="{8246E9FE-FDBA-4BC6-9C97-23DDE5035263}" type="pres">
      <dgm:prSet presAssocID="{52472FFD-64E4-4D72-B2EE-420A658F9B44}" presName="text" presStyleLbl="fgAcc0" presStyleIdx="0" presStyleCnt="3">
        <dgm:presLayoutVars>
          <dgm:chPref val="3"/>
        </dgm:presLayoutVars>
      </dgm:prSet>
      <dgm:spPr/>
    </dgm:pt>
    <dgm:pt modelId="{625BA79A-F545-4164-91B5-5C9A2086E6DF}" type="pres">
      <dgm:prSet presAssocID="{52472FFD-64E4-4D72-B2EE-420A658F9B44}" presName="hierChild2" presStyleCnt="0"/>
      <dgm:spPr/>
    </dgm:pt>
    <dgm:pt modelId="{AA663CCC-C4C8-459C-8A62-3C1D2C57DD84}" type="pres">
      <dgm:prSet presAssocID="{2CECCBC3-3E88-4DE9-ACB6-9574B00012E8}" presName="Name10" presStyleLbl="parChTrans1D2" presStyleIdx="0" presStyleCnt="1"/>
      <dgm:spPr/>
    </dgm:pt>
    <dgm:pt modelId="{002FF670-0A79-4F8E-855E-EBC0EF0C6565}" type="pres">
      <dgm:prSet presAssocID="{687AB702-A56B-4CAB-A99E-0651E3D7FF28}" presName="hierRoot2" presStyleCnt="0"/>
      <dgm:spPr/>
    </dgm:pt>
    <dgm:pt modelId="{9810CDFE-C0F4-4EE7-B06F-6CC83FB188B5}" type="pres">
      <dgm:prSet presAssocID="{687AB702-A56B-4CAB-A99E-0651E3D7FF28}" presName="composite2" presStyleCnt="0"/>
      <dgm:spPr/>
    </dgm:pt>
    <dgm:pt modelId="{74141F46-2ECD-4D24-B95B-2FE51FB6A2A9}" type="pres">
      <dgm:prSet presAssocID="{687AB702-A56B-4CAB-A99E-0651E3D7FF28}" presName="background2" presStyleLbl="node2" presStyleIdx="0" presStyleCnt="1"/>
      <dgm:spPr/>
    </dgm:pt>
    <dgm:pt modelId="{81F59A32-6F47-4928-8771-6A119D755A9C}" type="pres">
      <dgm:prSet presAssocID="{687AB702-A56B-4CAB-A99E-0651E3D7FF28}" presName="text2" presStyleLbl="fgAcc2" presStyleIdx="0" presStyleCnt="1">
        <dgm:presLayoutVars>
          <dgm:chPref val="3"/>
        </dgm:presLayoutVars>
      </dgm:prSet>
      <dgm:spPr/>
    </dgm:pt>
    <dgm:pt modelId="{5736DFB3-086C-46D1-B236-45869D1C1748}" type="pres">
      <dgm:prSet presAssocID="{687AB702-A56B-4CAB-A99E-0651E3D7FF28}" presName="hierChild3" presStyleCnt="0"/>
      <dgm:spPr/>
    </dgm:pt>
    <dgm:pt modelId="{7E141CC7-4618-4AD3-9AC3-813B3F602ADF}" type="pres">
      <dgm:prSet presAssocID="{A8E4CE0C-6F81-4344-B781-96189AB3DA55}" presName="hierRoot1" presStyleCnt="0"/>
      <dgm:spPr/>
    </dgm:pt>
    <dgm:pt modelId="{4BB9279B-C883-4141-8549-FB50D731AE87}" type="pres">
      <dgm:prSet presAssocID="{A8E4CE0C-6F81-4344-B781-96189AB3DA55}" presName="composite" presStyleCnt="0"/>
      <dgm:spPr/>
    </dgm:pt>
    <dgm:pt modelId="{C080C26E-8BB5-4B5A-BDF5-CD8FD739DDD1}" type="pres">
      <dgm:prSet presAssocID="{A8E4CE0C-6F81-4344-B781-96189AB3DA55}" presName="background" presStyleLbl="node0" presStyleIdx="1" presStyleCnt="3"/>
      <dgm:spPr/>
    </dgm:pt>
    <dgm:pt modelId="{5D0E0132-E19B-4604-B375-D558A71BA268}" type="pres">
      <dgm:prSet presAssocID="{A8E4CE0C-6F81-4344-B781-96189AB3DA55}" presName="text" presStyleLbl="fgAcc0" presStyleIdx="1" presStyleCnt="3">
        <dgm:presLayoutVars>
          <dgm:chPref val="3"/>
        </dgm:presLayoutVars>
      </dgm:prSet>
      <dgm:spPr/>
    </dgm:pt>
    <dgm:pt modelId="{CF4A7C0E-709D-4055-93A6-530272B94D40}" type="pres">
      <dgm:prSet presAssocID="{A8E4CE0C-6F81-4344-B781-96189AB3DA55}" presName="hierChild2" presStyleCnt="0"/>
      <dgm:spPr/>
    </dgm:pt>
    <dgm:pt modelId="{14C7F406-AB1F-416D-B7E9-34FB1CA0D390}" type="pres">
      <dgm:prSet presAssocID="{13F00631-D16A-40DF-867B-32732436FE42}" presName="hierRoot1" presStyleCnt="0"/>
      <dgm:spPr/>
    </dgm:pt>
    <dgm:pt modelId="{A2D309FC-CDED-4754-984C-F37D48EFA0E9}" type="pres">
      <dgm:prSet presAssocID="{13F00631-D16A-40DF-867B-32732436FE42}" presName="composite" presStyleCnt="0"/>
      <dgm:spPr/>
    </dgm:pt>
    <dgm:pt modelId="{162D11F1-AB01-452A-AE9F-79364A4DB4BF}" type="pres">
      <dgm:prSet presAssocID="{13F00631-D16A-40DF-867B-32732436FE42}" presName="background" presStyleLbl="node0" presStyleIdx="2" presStyleCnt="3"/>
      <dgm:spPr/>
    </dgm:pt>
    <dgm:pt modelId="{849DA9DB-F65B-4558-AB36-1D67F8A7DF96}" type="pres">
      <dgm:prSet presAssocID="{13F00631-D16A-40DF-867B-32732436FE42}" presName="text" presStyleLbl="fgAcc0" presStyleIdx="2" presStyleCnt="3">
        <dgm:presLayoutVars>
          <dgm:chPref val="3"/>
        </dgm:presLayoutVars>
      </dgm:prSet>
      <dgm:spPr/>
    </dgm:pt>
    <dgm:pt modelId="{A29C30A5-9176-4679-8D8F-496619029A18}" type="pres">
      <dgm:prSet presAssocID="{13F00631-D16A-40DF-867B-32732436FE42}" presName="hierChild2" presStyleCnt="0"/>
      <dgm:spPr/>
    </dgm:pt>
  </dgm:ptLst>
  <dgm:cxnLst>
    <dgm:cxn modelId="{0870D527-CDA7-4F58-A643-6FF7A586FCAF}" type="presOf" srcId="{A8E4CE0C-6F81-4344-B781-96189AB3DA55}" destId="{5D0E0132-E19B-4604-B375-D558A71BA268}" srcOrd="0" destOrd="0" presId="urn:microsoft.com/office/officeart/2005/8/layout/hierarchy1"/>
    <dgm:cxn modelId="{19192A2E-10C4-4D39-88B0-1B4F26709AEB}" type="presOf" srcId="{B7E4AC88-694E-49C8-8FE0-9F02B3DD135E}" destId="{5001CA93-F87C-4AC4-B5A3-B48E4B6A24BD}" srcOrd="0" destOrd="0" presId="urn:microsoft.com/office/officeart/2005/8/layout/hierarchy1"/>
    <dgm:cxn modelId="{624B8A3F-8DB1-44FC-BE39-A089B445A68C}" type="presOf" srcId="{52472FFD-64E4-4D72-B2EE-420A658F9B44}" destId="{8246E9FE-FDBA-4BC6-9C97-23DDE5035263}" srcOrd="0" destOrd="0" presId="urn:microsoft.com/office/officeart/2005/8/layout/hierarchy1"/>
    <dgm:cxn modelId="{562CBE5E-51C5-4B4C-BBEF-E8F1A8848003}" type="presOf" srcId="{13F00631-D16A-40DF-867B-32732436FE42}" destId="{849DA9DB-F65B-4558-AB36-1D67F8A7DF96}" srcOrd="0" destOrd="0" presId="urn:microsoft.com/office/officeart/2005/8/layout/hierarchy1"/>
    <dgm:cxn modelId="{70CD0158-F842-4CE2-B83A-78A684E08604}" srcId="{52472FFD-64E4-4D72-B2EE-420A658F9B44}" destId="{687AB702-A56B-4CAB-A99E-0651E3D7FF28}" srcOrd="0" destOrd="0" parTransId="{2CECCBC3-3E88-4DE9-ACB6-9574B00012E8}" sibTransId="{F090C484-662D-438E-9D3F-8794975DE93B}"/>
    <dgm:cxn modelId="{D7840599-508E-4A56-96E4-BA49C08DE970}" srcId="{B7E4AC88-694E-49C8-8FE0-9F02B3DD135E}" destId="{13F00631-D16A-40DF-867B-32732436FE42}" srcOrd="2" destOrd="0" parTransId="{7B15975B-C92F-4A52-A7C4-96DA460176F4}" sibTransId="{B8DD81DC-CD26-4F30-9809-8C813EDADBF7}"/>
    <dgm:cxn modelId="{103984CC-765F-4873-BCE7-03FB1CE1B641}" srcId="{B7E4AC88-694E-49C8-8FE0-9F02B3DD135E}" destId="{52472FFD-64E4-4D72-B2EE-420A658F9B44}" srcOrd="0" destOrd="0" parTransId="{A283363E-5EB7-4561-BC56-FB0B8F717DE4}" sibTransId="{8A469D3E-909F-4A52-9D13-FEF557C3DE93}"/>
    <dgm:cxn modelId="{018D77CE-B2FE-4221-9BD4-BEC9DBDA014C}" srcId="{B7E4AC88-694E-49C8-8FE0-9F02B3DD135E}" destId="{A8E4CE0C-6F81-4344-B781-96189AB3DA55}" srcOrd="1" destOrd="0" parTransId="{0DEE21D0-0A5C-4787-8F15-85B6E8E6E1D6}" sibTransId="{C411808B-E38A-409A-9062-3C9E9D403671}"/>
    <dgm:cxn modelId="{40CC95D6-D7C2-414F-8F6E-3EB81FE06371}" type="presOf" srcId="{2CECCBC3-3E88-4DE9-ACB6-9574B00012E8}" destId="{AA663CCC-C4C8-459C-8A62-3C1D2C57DD84}" srcOrd="0" destOrd="0" presId="urn:microsoft.com/office/officeart/2005/8/layout/hierarchy1"/>
    <dgm:cxn modelId="{A574CEF3-80B6-4451-869E-3E564E37910D}" type="presOf" srcId="{687AB702-A56B-4CAB-A99E-0651E3D7FF28}" destId="{81F59A32-6F47-4928-8771-6A119D755A9C}" srcOrd="0" destOrd="0" presId="urn:microsoft.com/office/officeart/2005/8/layout/hierarchy1"/>
    <dgm:cxn modelId="{F02DBB0C-00AC-431B-AF07-17D374C8882A}" type="presParOf" srcId="{5001CA93-F87C-4AC4-B5A3-B48E4B6A24BD}" destId="{4C6B75B6-A7A4-4695-A147-05696606BA18}" srcOrd="0" destOrd="0" presId="urn:microsoft.com/office/officeart/2005/8/layout/hierarchy1"/>
    <dgm:cxn modelId="{22104F4B-BA20-4954-A18A-4C05AE5E15D8}" type="presParOf" srcId="{4C6B75B6-A7A4-4695-A147-05696606BA18}" destId="{79D4A79E-1BE1-458D-AE5A-4EF72CCB081F}" srcOrd="0" destOrd="0" presId="urn:microsoft.com/office/officeart/2005/8/layout/hierarchy1"/>
    <dgm:cxn modelId="{3D03B574-24C6-4152-8322-1CE60E02F8B4}" type="presParOf" srcId="{79D4A79E-1BE1-458D-AE5A-4EF72CCB081F}" destId="{4B7A7AC1-3806-456A-BD6C-E6CA352B0396}" srcOrd="0" destOrd="0" presId="urn:microsoft.com/office/officeart/2005/8/layout/hierarchy1"/>
    <dgm:cxn modelId="{5E55E3A9-CECC-405D-B896-595F671B88EF}" type="presParOf" srcId="{79D4A79E-1BE1-458D-AE5A-4EF72CCB081F}" destId="{8246E9FE-FDBA-4BC6-9C97-23DDE5035263}" srcOrd="1" destOrd="0" presId="urn:microsoft.com/office/officeart/2005/8/layout/hierarchy1"/>
    <dgm:cxn modelId="{C1355788-8B26-425F-A050-1031F840ECCC}" type="presParOf" srcId="{4C6B75B6-A7A4-4695-A147-05696606BA18}" destId="{625BA79A-F545-4164-91B5-5C9A2086E6DF}" srcOrd="1" destOrd="0" presId="urn:microsoft.com/office/officeart/2005/8/layout/hierarchy1"/>
    <dgm:cxn modelId="{D585485D-39F6-4979-8DAF-D963A1997E27}" type="presParOf" srcId="{625BA79A-F545-4164-91B5-5C9A2086E6DF}" destId="{AA663CCC-C4C8-459C-8A62-3C1D2C57DD84}" srcOrd="0" destOrd="0" presId="urn:microsoft.com/office/officeart/2005/8/layout/hierarchy1"/>
    <dgm:cxn modelId="{A32418FC-0087-4909-8D8D-198CFA624B7F}" type="presParOf" srcId="{625BA79A-F545-4164-91B5-5C9A2086E6DF}" destId="{002FF670-0A79-4F8E-855E-EBC0EF0C6565}" srcOrd="1" destOrd="0" presId="urn:microsoft.com/office/officeart/2005/8/layout/hierarchy1"/>
    <dgm:cxn modelId="{6E8C927B-BD7E-4C79-A248-5F2CD47FDBF4}" type="presParOf" srcId="{002FF670-0A79-4F8E-855E-EBC0EF0C6565}" destId="{9810CDFE-C0F4-4EE7-B06F-6CC83FB188B5}" srcOrd="0" destOrd="0" presId="urn:microsoft.com/office/officeart/2005/8/layout/hierarchy1"/>
    <dgm:cxn modelId="{D3E4880C-2225-40F4-B303-9F77AF6C9765}" type="presParOf" srcId="{9810CDFE-C0F4-4EE7-B06F-6CC83FB188B5}" destId="{74141F46-2ECD-4D24-B95B-2FE51FB6A2A9}" srcOrd="0" destOrd="0" presId="urn:microsoft.com/office/officeart/2005/8/layout/hierarchy1"/>
    <dgm:cxn modelId="{97A20CCB-04D4-41BA-BCB7-E2CCA902BE53}" type="presParOf" srcId="{9810CDFE-C0F4-4EE7-B06F-6CC83FB188B5}" destId="{81F59A32-6F47-4928-8771-6A119D755A9C}" srcOrd="1" destOrd="0" presId="urn:microsoft.com/office/officeart/2005/8/layout/hierarchy1"/>
    <dgm:cxn modelId="{C688943A-37EC-4E18-9437-15A903E6B744}" type="presParOf" srcId="{002FF670-0A79-4F8E-855E-EBC0EF0C6565}" destId="{5736DFB3-086C-46D1-B236-45869D1C1748}" srcOrd="1" destOrd="0" presId="urn:microsoft.com/office/officeart/2005/8/layout/hierarchy1"/>
    <dgm:cxn modelId="{B8539716-C9E7-46E0-8D2B-7D01BA4DB4BF}" type="presParOf" srcId="{5001CA93-F87C-4AC4-B5A3-B48E4B6A24BD}" destId="{7E141CC7-4618-4AD3-9AC3-813B3F602ADF}" srcOrd="1" destOrd="0" presId="urn:microsoft.com/office/officeart/2005/8/layout/hierarchy1"/>
    <dgm:cxn modelId="{B8641BC2-66D1-460E-A208-7F723DBAF281}" type="presParOf" srcId="{7E141CC7-4618-4AD3-9AC3-813B3F602ADF}" destId="{4BB9279B-C883-4141-8549-FB50D731AE87}" srcOrd="0" destOrd="0" presId="urn:microsoft.com/office/officeart/2005/8/layout/hierarchy1"/>
    <dgm:cxn modelId="{0C56E4F7-C7A0-47B2-AF2F-B8A2F6652B4C}" type="presParOf" srcId="{4BB9279B-C883-4141-8549-FB50D731AE87}" destId="{C080C26E-8BB5-4B5A-BDF5-CD8FD739DDD1}" srcOrd="0" destOrd="0" presId="urn:microsoft.com/office/officeart/2005/8/layout/hierarchy1"/>
    <dgm:cxn modelId="{9AAA662F-A8BA-45E9-B0E6-8A805D05FE35}" type="presParOf" srcId="{4BB9279B-C883-4141-8549-FB50D731AE87}" destId="{5D0E0132-E19B-4604-B375-D558A71BA268}" srcOrd="1" destOrd="0" presId="urn:microsoft.com/office/officeart/2005/8/layout/hierarchy1"/>
    <dgm:cxn modelId="{DA483367-2589-493E-A0DC-013BB0DD89A5}" type="presParOf" srcId="{7E141CC7-4618-4AD3-9AC3-813B3F602ADF}" destId="{CF4A7C0E-709D-4055-93A6-530272B94D40}" srcOrd="1" destOrd="0" presId="urn:microsoft.com/office/officeart/2005/8/layout/hierarchy1"/>
    <dgm:cxn modelId="{42161D71-12B9-43AD-97D6-45A19EF38107}" type="presParOf" srcId="{5001CA93-F87C-4AC4-B5A3-B48E4B6A24BD}" destId="{14C7F406-AB1F-416D-B7E9-34FB1CA0D390}" srcOrd="2" destOrd="0" presId="urn:microsoft.com/office/officeart/2005/8/layout/hierarchy1"/>
    <dgm:cxn modelId="{99F9036E-CE52-4F9A-AC8B-73B981660097}" type="presParOf" srcId="{14C7F406-AB1F-416D-B7E9-34FB1CA0D390}" destId="{A2D309FC-CDED-4754-984C-F37D48EFA0E9}" srcOrd="0" destOrd="0" presId="urn:microsoft.com/office/officeart/2005/8/layout/hierarchy1"/>
    <dgm:cxn modelId="{B2D73A43-DDAE-4BDE-8EC5-3B6DAB57C6D5}" type="presParOf" srcId="{A2D309FC-CDED-4754-984C-F37D48EFA0E9}" destId="{162D11F1-AB01-452A-AE9F-79364A4DB4BF}" srcOrd="0" destOrd="0" presId="urn:microsoft.com/office/officeart/2005/8/layout/hierarchy1"/>
    <dgm:cxn modelId="{9D845C7C-0C21-42D0-849A-5E2B3D2A14BC}" type="presParOf" srcId="{A2D309FC-CDED-4754-984C-F37D48EFA0E9}" destId="{849DA9DB-F65B-4558-AB36-1D67F8A7DF96}" srcOrd="1" destOrd="0" presId="urn:microsoft.com/office/officeart/2005/8/layout/hierarchy1"/>
    <dgm:cxn modelId="{D8C75A80-AA86-4387-BDF9-7480F6167C40}" type="presParOf" srcId="{14C7F406-AB1F-416D-B7E9-34FB1CA0D390}" destId="{A29C30A5-9176-4679-8D8F-496619029A18}"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63CCC-C4C8-459C-8A62-3C1D2C57DD84}">
      <dsp:nvSpPr>
        <dsp:cNvPr id="0" name=""/>
        <dsp:cNvSpPr/>
      </dsp:nvSpPr>
      <dsp:spPr>
        <a:xfrm>
          <a:off x="2142808" y="1485671"/>
          <a:ext cx="91440" cy="680165"/>
        </a:xfrm>
        <a:custGeom>
          <a:avLst/>
          <a:gdLst/>
          <a:ahLst/>
          <a:cxnLst/>
          <a:rect l="0" t="0" r="0" b="0"/>
          <a:pathLst>
            <a:path>
              <a:moveTo>
                <a:pt x="45720" y="0"/>
              </a:moveTo>
              <a:lnTo>
                <a:pt x="45720" y="680165"/>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B7A7AC1-3806-456A-BD6C-E6CA352B0396}">
      <dsp:nvSpPr>
        <dsp:cNvPr id="0" name=""/>
        <dsp:cNvSpPr/>
      </dsp:nvSpPr>
      <dsp:spPr>
        <a:xfrm>
          <a:off x="1019189"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246E9FE-FDBA-4BC6-9C97-23DDE5035263}">
      <dsp:nvSpPr>
        <dsp:cNvPr id="0" name=""/>
        <dsp:cNvSpPr/>
      </dsp:nvSpPr>
      <dsp:spPr>
        <a:xfrm>
          <a:off x="1279042"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ISO-TP</a:t>
          </a:r>
        </a:p>
      </dsp:txBody>
      <dsp:txXfrm>
        <a:off x="1322538" y="290968"/>
        <a:ext cx="2251684" cy="1398067"/>
      </dsp:txXfrm>
    </dsp:sp>
    <dsp:sp modelId="{74141F46-2ECD-4D24-B95B-2FE51FB6A2A9}">
      <dsp:nvSpPr>
        <dsp:cNvPr id="0" name=""/>
        <dsp:cNvSpPr/>
      </dsp:nvSpPr>
      <dsp:spPr>
        <a:xfrm>
          <a:off x="1019189" y="2165836"/>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1F59A32-6F47-4928-8771-6A119D755A9C}">
      <dsp:nvSpPr>
        <dsp:cNvPr id="0" name=""/>
        <dsp:cNvSpPr/>
      </dsp:nvSpPr>
      <dsp:spPr>
        <a:xfrm>
          <a:off x="1279042" y="2412697"/>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A.K.A. ISO 15765-2</a:t>
          </a:r>
        </a:p>
      </dsp:txBody>
      <dsp:txXfrm>
        <a:off x="1322538" y="2456193"/>
        <a:ext cx="2251684" cy="1398067"/>
      </dsp:txXfrm>
    </dsp:sp>
    <dsp:sp modelId="{C080C26E-8BB5-4B5A-BDF5-CD8FD739DDD1}">
      <dsp:nvSpPr>
        <dsp:cNvPr id="0" name=""/>
        <dsp:cNvSpPr/>
      </dsp:nvSpPr>
      <dsp:spPr>
        <a:xfrm>
          <a:off x="3877572"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D0E0132-E19B-4604-B375-D558A71BA268}">
      <dsp:nvSpPr>
        <dsp:cNvPr id="0" name=""/>
        <dsp:cNvSpPr/>
      </dsp:nvSpPr>
      <dsp:spPr>
        <a:xfrm>
          <a:off x="4137425"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CANopen</a:t>
          </a:r>
        </a:p>
      </dsp:txBody>
      <dsp:txXfrm>
        <a:off x="4180921" y="290968"/>
        <a:ext cx="2251684" cy="1398067"/>
      </dsp:txXfrm>
    </dsp:sp>
    <dsp:sp modelId="{162D11F1-AB01-452A-AE9F-79364A4DB4BF}">
      <dsp:nvSpPr>
        <dsp:cNvPr id="0" name=""/>
        <dsp:cNvSpPr/>
      </dsp:nvSpPr>
      <dsp:spPr>
        <a:xfrm>
          <a:off x="6735955"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49DA9DB-F65B-4558-AB36-1D67F8A7DF96}">
      <dsp:nvSpPr>
        <dsp:cNvPr id="0" name=""/>
        <dsp:cNvSpPr/>
      </dsp:nvSpPr>
      <dsp:spPr>
        <a:xfrm>
          <a:off x="6995808"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GMLAN</a:t>
          </a:r>
        </a:p>
      </dsp:txBody>
      <dsp:txXfrm>
        <a:off x="7039304" y="290968"/>
        <a:ext cx="2251684" cy="13980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5/24/2023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a:t>
            </a:fld>
            <a:endParaRPr lang="en-US"/>
          </a:p>
        </p:txBody>
      </p:sp>
    </p:spTree>
    <p:extLst>
      <p:ext uri="{BB962C8B-B14F-4D97-AF65-F5344CB8AC3E}">
        <p14:creationId xmlns:p14="http://schemas.microsoft.com/office/powerpoint/2010/main" val="1181264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image we have two main parts of the boot microcontroller, the Hardware Security Model (HSM) and the host core. The role of the HSM is to run through the entirety of the system’s memory before allowing the system to boot. The first thing the HSM does is scans a small part of the system’s memory called the host boot manager. Only when all of the integrity checks pass will the HSM allow the vehicle to boot. </a:t>
            </a:r>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621462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Vehicle media systems are a part of an interconnection of media devices we call MOST. MOST stands for Media Oriented Systems Transport.</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342350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talk about the V-model of engineering, which is a document we would have generated during our planning phase. The V-Model will span a space within our build cycle from planning to deployment, so let’s take a close look at this and see how this applies to our build effort. In past classes, we talked a bit about what a V-model might look like in terms of documentation, but we didn’t talk about how the documentation fits into a larger model of engineering design.</a:t>
            </a:r>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2408769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Site/Product Map</a:t>
            </a:r>
          </a:p>
        </p:txBody>
      </p:sp>
      <p:sp>
        <p:nvSpPr>
          <p:cNvPr id="4" name="Slide Number Placeholder 3"/>
          <p:cNvSpPr>
            <a:spLocks noGrp="1"/>
          </p:cNvSpPr>
          <p:nvPr>
            <p:ph type="sldNum" sz="quarter" idx="5"/>
          </p:nvPr>
        </p:nvSpPr>
        <p:spPr/>
        <p:txBody>
          <a:bodyPr/>
          <a:lstStyle/>
          <a:p>
            <a:fld id="{10D988CA-5978-2244-BA11-DC1A92DB7F45}" type="slidenum">
              <a:rPr lang="en-US" smtClean="0"/>
              <a:t>27</a:t>
            </a:fld>
            <a:endParaRPr lang="en-US"/>
          </a:p>
        </p:txBody>
      </p:sp>
    </p:spTree>
    <p:extLst>
      <p:ext uri="{BB962C8B-B14F-4D97-AF65-F5344CB8AC3E}">
        <p14:creationId xmlns:p14="http://schemas.microsoft.com/office/powerpoint/2010/main" val="1617232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military CONOP</a:t>
            </a:r>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2127271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past classes, we talked a little about what a </a:t>
            </a:r>
            <a:r>
              <a:rPr lang="en-US" dirty="0" err="1"/>
              <a:t>Conop</a:t>
            </a:r>
            <a:r>
              <a:rPr lang="en-US" dirty="0"/>
              <a:t> is, but let’s see what a CONOP might look like. Here we can see what an example CONOP would look like. The CONOP is a hi</a:t>
            </a:r>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1778034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user flow diagram</a:t>
            </a:r>
          </a:p>
        </p:txBody>
      </p:sp>
      <p:sp>
        <p:nvSpPr>
          <p:cNvPr id="4" name="Slide Number Placeholder 3"/>
          <p:cNvSpPr>
            <a:spLocks noGrp="1"/>
          </p:cNvSpPr>
          <p:nvPr>
            <p:ph type="sldNum" sz="quarter" idx="5"/>
          </p:nvPr>
        </p:nvSpPr>
        <p:spPr/>
        <p:txBody>
          <a:bodyPr/>
          <a:lstStyle/>
          <a:p>
            <a:fld id="{10D988CA-5978-2244-BA11-DC1A92DB7F45}" type="slidenum">
              <a:rPr lang="en-US" smtClean="0"/>
              <a:t>33</a:t>
            </a:fld>
            <a:endParaRPr lang="en-US"/>
          </a:p>
        </p:txBody>
      </p:sp>
    </p:spTree>
    <p:extLst>
      <p:ext uri="{BB962C8B-B14F-4D97-AF65-F5344CB8AC3E}">
        <p14:creationId xmlns:p14="http://schemas.microsoft.com/office/powerpoint/2010/main" val="2245190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User Story Map example</a:t>
            </a:r>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563948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2876508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is just here because I thought it was kind of funny. It’s what was suggested by the slide designer</a:t>
            </a:r>
          </a:p>
        </p:txBody>
      </p:sp>
      <p:sp>
        <p:nvSpPr>
          <p:cNvPr id="4" name="Slide Number Placeholder 3"/>
          <p:cNvSpPr>
            <a:spLocks noGrp="1"/>
          </p:cNvSpPr>
          <p:nvPr>
            <p:ph type="sldNum" sz="quarter" idx="5"/>
          </p:nvPr>
        </p:nvSpPr>
        <p:spPr/>
        <p:txBody>
          <a:bodyPr/>
          <a:lstStyle/>
          <a:p>
            <a:fld id="{10D988CA-5978-2244-BA11-DC1A92DB7F45}" type="slidenum">
              <a:rPr lang="en-US" smtClean="0"/>
              <a:t>38</a:t>
            </a:fld>
            <a:endParaRPr lang="en-US"/>
          </a:p>
        </p:txBody>
      </p:sp>
    </p:spTree>
    <p:extLst>
      <p:ext uri="{BB962C8B-B14F-4D97-AF65-F5344CB8AC3E}">
        <p14:creationId xmlns:p14="http://schemas.microsoft.com/office/powerpoint/2010/main" val="188294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do here is separate our entire codebase by the amount of risk it presents. </a:t>
            </a:r>
          </a:p>
        </p:txBody>
      </p:sp>
      <p:sp>
        <p:nvSpPr>
          <p:cNvPr id="4" name="Slide Number Placeholder 3"/>
          <p:cNvSpPr>
            <a:spLocks noGrp="1"/>
          </p:cNvSpPr>
          <p:nvPr>
            <p:ph type="sldNum" sz="quarter" idx="5"/>
          </p:nvPr>
        </p:nvSpPr>
        <p:spPr/>
        <p:txBody>
          <a:bodyPr/>
          <a:lstStyle/>
          <a:p>
            <a:fld id="{10D988CA-5978-2244-BA11-DC1A92DB7F45}" type="slidenum">
              <a:rPr lang="en-US" smtClean="0"/>
              <a:t>42</a:t>
            </a:fld>
            <a:endParaRPr lang="en-US"/>
          </a:p>
        </p:txBody>
      </p:sp>
    </p:spTree>
    <p:extLst>
      <p:ext uri="{BB962C8B-B14F-4D97-AF65-F5344CB8AC3E}">
        <p14:creationId xmlns:p14="http://schemas.microsoft.com/office/powerpoint/2010/main" val="2534034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1469124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316148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this same concept apply to cars? Of course it can!</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275989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we apply the concept of separation of duties to cars, we have to understand what we’re dealing with. By lines of code, modern cars are among the most complexly coded devices around.</a:t>
            </a:r>
          </a:p>
        </p:txBody>
      </p:sp>
      <p:sp>
        <p:nvSpPr>
          <p:cNvPr id="4" name="Slide Number Placeholder 3"/>
          <p:cNvSpPr>
            <a:spLocks noGrp="1"/>
          </p:cNvSpPr>
          <p:nvPr>
            <p:ph type="sldNum" sz="quarter" idx="5"/>
          </p:nvPr>
        </p:nvSpPr>
        <p:spPr/>
        <p:txBody>
          <a:bodyPr/>
          <a:lstStyle/>
          <a:p>
            <a:fld id="{10D988CA-5978-2244-BA11-DC1A92DB7F45}" type="slidenum">
              <a:rPr lang="en-US" smtClean="0"/>
              <a:t>15</a:t>
            </a:fld>
            <a:endParaRPr lang="en-US"/>
          </a:p>
        </p:txBody>
      </p:sp>
    </p:spTree>
    <p:extLst>
      <p:ext uri="{BB962C8B-B14F-4D97-AF65-F5344CB8AC3E}">
        <p14:creationId xmlns:p14="http://schemas.microsoft.com/office/powerpoint/2010/main" val="3807174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bus devices operate in an interconnected fashion, very similar to how we build computer networks. Controller devices produce information, and we transfer that information over a local area network that we call the CAN or Controller Area Network. That information is packaged in a way similar to the way we package network packets – we saw this last week. </a:t>
            </a:r>
          </a:p>
        </p:txBody>
      </p:sp>
      <p:sp>
        <p:nvSpPr>
          <p:cNvPr id="4" name="Slide Number Placeholder 3"/>
          <p:cNvSpPr>
            <a:spLocks noGrp="1"/>
          </p:cNvSpPr>
          <p:nvPr>
            <p:ph type="sldNum" sz="quarter" idx="5"/>
          </p:nvPr>
        </p:nvSpPr>
        <p:spPr/>
        <p:txBody>
          <a:bodyPr/>
          <a:lstStyle/>
          <a:p>
            <a:fld id="{10D988CA-5978-2244-BA11-DC1A92DB7F45}" type="slidenum">
              <a:rPr lang="en-US" smtClean="0"/>
              <a:t>16</a:t>
            </a:fld>
            <a:endParaRPr lang="en-US"/>
          </a:p>
        </p:txBody>
      </p:sp>
    </p:spTree>
    <p:extLst>
      <p:ext uri="{BB962C8B-B14F-4D97-AF65-F5344CB8AC3E}">
        <p14:creationId xmlns:p14="http://schemas.microsoft.com/office/powerpoint/2010/main" val="1491185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look at least somewhat similar. The amount of information we’re talking about here is considerably less in </a:t>
            </a:r>
            <a:r>
              <a:rPr lang="en-US" dirty="0" err="1"/>
              <a:t>CANbus</a:t>
            </a:r>
            <a:r>
              <a:rPr lang="en-US" dirty="0"/>
              <a:t> traffic than it is in network packets. It has to be lean because we’re talking about controls that literally make the car move in real time. What you’ll notice about this frame is that there’s nothing here that provides any degree of security. </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1906509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 Controller Area Network</a:t>
            </a:r>
          </a:p>
          <a:p>
            <a:endParaRPr lang="en-US" dirty="0"/>
          </a:p>
          <a:p>
            <a:r>
              <a:rPr lang="en-US" dirty="0"/>
              <a:t>On the right is the CAN, on the left is </a:t>
            </a:r>
            <a:r>
              <a:rPr lang="en-US" dirty="0" err="1"/>
              <a:t>socketCAN</a:t>
            </a:r>
            <a:r>
              <a:rPr lang="en-US" dirty="0"/>
              <a:t>, a newer implementation of the </a:t>
            </a:r>
            <a:r>
              <a:rPr lang="en-US" dirty="0" err="1"/>
              <a:t>CANbus</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2633973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very little security on the </a:t>
            </a:r>
            <a:r>
              <a:rPr lang="en-US" dirty="0" err="1"/>
              <a:t>CANbus</a:t>
            </a:r>
            <a:r>
              <a:rPr lang="en-US" dirty="0"/>
              <a:t>, but what security does exist is built into session establishment. The thinking is that we don’t necessarily need to build in security because historically, we could access the </a:t>
            </a:r>
            <a:r>
              <a:rPr lang="en-US" dirty="0" err="1"/>
              <a:t>CANbus</a:t>
            </a:r>
            <a:r>
              <a:rPr lang="en-US" dirty="0"/>
              <a:t> directly, and exclusively through an ODB-II reader. But now we have cars being added to wide area networks through a network connection, so there are more ways of accessing cars now.</a:t>
            </a:r>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2861508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5/24/2023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9590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337075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013917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2234949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9999783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5/24/2023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6511084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5/24/2023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6981877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5/24/2023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3806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5/24/2023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2191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5/24/2023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26413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58728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5/24/2023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97882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89855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75798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5/24/2023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36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5/24/2023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070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5/24/2023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952340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160EA64-D806-43AC-9DF2-F8C432F32B4C}" type="datetimeFigureOut">
              <a:rPr lang="en-US" smtClean="0"/>
              <a:t>5/24/2023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75470133"/>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8.jpeg"/></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8D0231D-066C-27D2-4115-3C235FD509FE}"/>
              </a:ext>
            </a:extLst>
          </p:cNvPr>
          <p:cNvPicPr>
            <a:picLocks noChangeAspect="1"/>
          </p:cNvPicPr>
          <p:nvPr/>
        </p:nvPicPr>
        <p:blipFill rotWithShape="1">
          <a:blip r:embed="rId4">
            <a:alphaModFix amt="35000"/>
          </a:blip>
          <a:srcRect t="1526" b="4724"/>
          <a:stretch/>
        </p:blipFill>
        <p:spPr>
          <a:xfrm>
            <a:off x="20" y="10"/>
            <a:ext cx="12191980" cy="6857990"/>
          </a:xfrm>
          <a:prstGeom prst="rect">
            <a:avLst/>
          </a:prstGeom>
        </p:spPr>
      </p:pic>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370693" y="1769540"/>
            <a:ext cx="9440034" cy="1828801"/>
          </a:xfrm>
        </p:spPr>
        <p:txBody>
          <a:bodyPr vert="horz" lIns="91440" tIns="45720" rIns="91440" bIns="45720" rtlCol="0">
            <a:normAutofit/>
          </a:bodyPr>
          <a:lstStyle/>
          <a:p>
            <a:r>
              <a:rPr lang="en-US"/>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370693" y="3598339"/>
            <a:ext cx="9440034" cy="1989661"/>
          </a:xfrm>
        </p:spPr>
        <p:txBody>
          <a:bodyPr vert="horz" lIns="91440" tIns="45720" rIns="91440" bIns="45720" rtlCol="0">
            <a:normAutofit/>
          </a:bodyPr>
          <a:lstStyle/>
          <a:p>
            <a:pPr>
              <a:lnSpc>
                <a:spcPct val="90000"/>
              </a:lnSpc>
            </a:pPr>
            <a:r>
              <a:rPr lang="en-US" b="1" dirty="0"/>
              <a:t>Week 2 Day 3</a:t>
            </a:r>
          </a:p>
          <a:p>
            <a:pPr>
              <a:lnSpc>
                <a:spcPct val="90000"/>
              </a:lnSpc>
            </a:pPr>
            <a:r>
              <a:rPr lang="en-US" dirty="0"/>
              <a:t>Led by: Emily Crose</a:t>
            </a:r>
          </a:p>
          <a:p>
            <a:pPr>
              <a:lnSpc>
                <a:spcPct val="90000"/>
              </a:lnSpc>
            </a:pPr>
            <a:r>
              <a:rPr lang="en-US" dirty="0"/>
              <a:t>for</a:t>
            </a:r>
          </a:p>
          <a:p>
            <a:pPr>
              <a:lnSpc>
                <a:spcPct val="90000"/>
              </a:lnSpc>
            </a:pPr>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descr="A factory with smokestacks&#10;&#10;Description automatically generated with low confidence">
            <a:extLst>
              <a:ext uri="{FF2B5EF4-FFF2-40B4-BE49-F238E27FC236}">
                <a16:creationId xmlns:a16="http://schemas.microsoft.com/office/drawing/2014/main" id="{53BCBF14-8F67-2EB4-9031-961ED6CC80C0}"/>
              </a:ext>
            </a:extLst>
          </p:cNvPr>
          <p:cNvPicPr>
            <a:picLocks noChangeAspect="1"/>
          </p:cNvPicPr>
          <p:nvPr/>
        </p:nvPicPr>
        <p:blipFill rotWithShape="1">
          <a:blip r:embed="rId3"/>
          <a:srcRect t="15730"/>
          <a:stretch/>
        </p:blipFill>
        <p:spPr>
          <a:xfrm>
            <a:off x="20" y="10"/>
            <a:ext cx="12191980" cy="6857990"/>
          </a:xfrm>
          <a:prstGeom prst="rect">
            <a:avLst/>
          </a:prstGeom>
        </p:spPr>
      </p:pic>
    </p:spTree>
    <p:extLst>
      <p:ext uri="{BB962C8B-B14F-4D97-AF65-F5344CB8AC3E}">
        <p14:creationId xmlns:p14="http://schemas.microsoft.com/office/powerpoint/2010/main" val="965993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FA6AE-A342-B368-2D3A-1A6DC1C7B96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Inside The Victim Network</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DC48515C-7FA6-41E1-55A8-B646887CD1D1}"/>
              </a:ext>
            </a:extLst>
          </p:cNvPr>
          <p:cNvPicPr>
            <a:picLocks noChangeAspect="1"/>
          </p:cNvPicPr>
          <p:nvPr/>
        </p:nvPicPr>
        <p:blipFill>
          <a:blip r:embed="rId2"/>
          <a:stretch>
            <a:fillRect/>
          </a:stretch>
        </p:blipFill>
        <p:spPr>
          <a:xfrm>
            <a:off x="1596077" y="1438360"/>
            <a:ext cx="5130855" cy="3835314"/>
          </a:xfrm>
          <a:prstGeom prst="rect">
            <a:avLst/>
          </a:prstGeom>
        </p:spPr>
      </p:pic>
    </p:spTree>
    <p:extLst>
      <p:ext uri="{BB962C8B-B14F-4D97-AF65-F5344CB8AC3E}">
        <p14:creationId xmlns:p14="http://schemas.microsoft.com/office/powerpoint/2010/main" val="95916682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8899-BFE3-8479-9CB2-D510611FE13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10 minute break</a:t>
            </a:r>
          </a:p>
        </p:txBody>
      </p:sp>
      <p:pic>
        <p:nvPicPr>
          <p:cNvPr id="8" name="Picture 7">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0" name="Picture 9">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Half face clock on a wall">
            <a:extLst>
              <a:ext uri="{FF2B5EF4-FFF2-40B4-BE49-F238E27FC236}">
                <a16:creationId xmlns:a16="http://schemas.microsoft.com/office/drawing/2014/main" id="{4ABB0468-E16C-398B-3732-BE2A80BF5D62}"/>
              </a:ext>
            </a:extLst>
          </p:cNvPr>
          <p:cNvPicPr>
            <a:picLocks noChangeAspect="1"/>
          </p:cNvPicPr>
          <p:nvPr/>
        </p:nvPicPr>
        <p:blipFill rotWithShape="1">
          <a:blip r:embed="rId4"/>
          <a:srcRect l="20858" r="5" b="-2"/>
          <a:stretch/>
        </p:blipFill>
        <p:spPr>
          <a:xfrm>
            <a:off x="4654297" y="10"/>
            <a:ext cx="7537704" cy="6857990"/>
          </a:xfrm>
          <a:prstGeom prst="rect">
            <a:avLst/>
          </a:prstGeom>
        </p:spPr>
      </p:pic>
    </p:spTree>
    <p:extLst>
      <p:ext uri="{BB962C8B-B14F-4D97-AF65-F5344CB8AC3E}">
        <p14:creationId xmlns:p14="http://schemas.microsoft.com/office/powerpoint/2010/main" val="3520716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E0186-4429-5E2D-BD46-3DCC528D13CB}"/>
              </a:ext>
            </a:extLst>
          </p:cNvPr>
          <p:cNvSpPr>
            <a:spLocks noGrp="1"/>
          </p:cNvSpPr>
          <p:nvPr>
            <p:ph type="title"/>
          </p:nvPr>
        </p:nvSpPr>
        <p:spPr>
          <a:xfrm>
            <a:off x="799164" y="1197428"/>
            <a:ext cx="5955127" cy="4463144"/>
          </a:xfrm>
        </p:spPr>
        <p:txBody>
          <a:bodyPr vert="horz" lIns="91440" tIns="45720" rIns="91440" bIns="45720" rtlCol="0" anchor="ctr">
            <a:normAutofit/>
          </a:bodyPr>
          <a:lstStyle/>
          <a:p>
            <a:r>
              <a:rPr lang="en-US" sz="4800" dirty="0"/>
              <a:t>How Does Software Fit In?</a:t>
            </a:r>
          </a:p>
        </p:txBody>
      </p:sp>
      <p:sp>
        <p:nvSpPr>
          <p:cNvPr id="9" name="Rectangle 8">
            <a:extLst>
              <a:ext uri="{FF2B5EF4-FFF2-40B4-BE49-F238E27FC236}">
                <a16:creationId xmlns:a16="http://schemas.microsoft.com/office/drawing/2014/main" id="{255D0BF7-94F4-4437-A2B2-87BAFF86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3215640"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118816-C01D-462E-B0B0-777C21EF6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accent1">
              <a:alpha val="9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03565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Light trail in front of a car">
            <a:extLst>
              <a:ext uri="{FF2B5EF4-FFF2-40B4-BE49-F238E27FC236}">
                <a16:creationId xmlns:a16="http://schemas.microsoft.com/office/drawing/2014/main" id="{BD743A52-3BBB-666F-069B-6ABF8C2375BC}"/>
              </a:ext>
            </a:extLst>
          </p:cNvPr>
          <p:cNvPicPr>
            <a:picLocks noChangeAspect="1"/>
          </p:cNvPicPr>
          <p:nvPr/>
        </p:nvPicPr>
        <p:blipFill rotWithShape="1">
          <a:blip r:embed="rId4">
            <a:alphaModFix amt="35000"/>
          </a:blip>
          <a:srcRect b="11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49628D57-1596-6119-91E8-DDFFE0202D86}"/>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Can This Apply To Cars?</a:t>
            </a:r>
          </a:p>
        </p:txBody>
      </p:sp>
    </p:spTree>
    <p:extLst>
      <p:ext uri="{BB962C8B-B14F-4D97-AF65-F5344CB8AC3E}">
        <p14:creationId xmlns:p14="http://schemas.microsoft.com/office/powerpoint/2010/main" val="2767300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BBBAC-AF92-233D-68E0-D32259428D4A}"/>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Software By Lines Of Code</a:t>
            </a:r>
          </a:p>
        </p:txBody>
      </p:sp>
      <p:sp>
        <p:nvSpPr>
          <p:cNvPr id="10" name="Rectangle 13">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screenshot, font, number&#10;&#10;Description automatically generated">
            <a:extLst>
              <a:ext uri="{FF2B5EF4-FFF2-40B4-BE49-F238E27FC236}">
                <a16:creationId xmlns:a16="http://schemas.microsoft.com/office/drawing/2014/main" id="{C82FF9C1-019A-06F9-D97B-FAD1AF6F00C5}"/>
              </a:ext>
            </a:extLst>
          </p:cNvPr>
          <p:cNvPicPr>
            <a:picLocks noChangeAspect="1"/>
          </p:cNvPicPr>
          <p:nvPr/>
        </p:nvPicPr>
        <p:blipFill>
          <a:blip r:embed="rId3"/>
          <a:stretch>
            <a:fillRect/>
          </a:stretch>
        </p:blipFill>
        <p:spPr>
          <a:xfrm>
            <a:off x="1380489" y="1861374"/>
            <a:ext cx="5562032" cy="2989285"/>
          </a:xfrm>
          <a:prstGeom prst="rect">
            <a:avLst/>
          </a:prstGeom>
        </p:spPr>
      </p:pic>
    </p:spTree>
    <p:extLst>
      <p:ext uri="{BB962C8B-B14F-4D97-AF65-F5344CB8AC3E}">
        <p14:creationId xmlns:p14="http://schemas.microsoft.com/office/powerpoint/2010/main" val="27903232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AD9231-F38D-29B2-6B93-AF8B559AC13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Controller Area Network</a:t>
            </a:r>
          </a:p>
        </p:txBody>
      </p:sp>
      <p:sp>
        <p:nvSpPr>
          <p:cNvPr id="18" name="Rectangle 17">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video game&#10;&#10;Description automatically generated with medium confidence">
            <a:extLst>
              <a:ext uri="{FF2B5EF4-FFF2-40B4-BE49-F238E27FC236}">
                <a16:creationId xmlns:a16="http://schemas.microsoft.com/office/drawing/2014/main" id="{5F1AA715-D4DB-391F-43B8-1A0C5DBF0C56}"/>
              </a:ext>
            </a:extLst>
          </p:cNvPr>
          <p:cNvPicPr>
            <a:picLocks noChangeAspect="1"/>
          </p:cNvPicPr>
          <p:nvPr/>
        </p:nvPicPr>
        <p:blipFill>
          <a:blip r:embed="rId3"/>
          <a:stretch>
            <a:fillRect/>
          </a:stretch>
        </p:blipFill>
        <p:spPr>
          <a:xfrm>
            <a:off x="1012420" y="1320799"/>
            <a:ext cx="6256287" cy="4097867"/>
          </a:xfrm>
          <a:prstGeom prst="rect">
            <a:avLst/>
          </a:prstGeom>
        </p:spPr>
      </p:pic>
    </p:spTree>
    <p:extLst>
      <p:ext uri="{BB962C8B-B14F-4D97-AF65-F5344CB8AC3E}">
        <p14:creationId xmlns:p14="http://schemas.microsoft.com/office/powerpoint/2010/main" val="298486704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542F2ED3-D620-5CC7-8F12-A5214DAD2241}"/>
              </a:ext>
            </a:extLst>
          </p:cNvPr>
          <p:cNvPicPr>
            <a:picLocks noChangeAspect="1"/>
          </p:cNvPicPr>
          <p:nvPr/>
        </p:nvPicPr>
        <p:blipFill>
          <a:blip r:embed="rId4"/>
          <a:stretch>
            <a:fillRect/>
          </a:stretch>
        </p:blipFill>
        <p:spPr>
          <a:xfrm>
            <a:off x="643467" y="1602402"/>
            <a:ext cx="10905066" cy="3653196"/>
          </a:xfrm>
          <a:prstGeom prst="rect">
            <a:avLst/>
          </a:prstGeom>
        </p:spPr>
      </p:pic>
      <p:sp>
        <p:nvSpPr>
          <p:cNvPr id="13" name="Rectangle 12">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776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94DBA-D201-5034-F189-D63657901D35}"/>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SocketCAN</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diagram&#10;&#10;Description automatically generated">
            <a:extLst>
              <a:ext uri="{FF2B5EF4-FFF2-40B4-BE49-F238E27FC236}">
                <a16:creationId xmlns:a16="http://schemas.microsoft.com/office/drawing/2014/main" id="{C02385A1-B556-45B9-73D3-23A2260E3594}"/>
              </a:ext>
            </a:extLst>
          </p:cNvPr>
          <p:cNvPicPr>
            <a:picLocks noChangeAspect="1"/>
          </p:cNvPicPr>
          <p:nvPr/>
        </p:nvPicPr>
        <p:blipFill>
          <a:blip r:embed="rId3"/>
          <a:stretch>
            <a:fillRect/>
          </a:stretch>
        </p:blipFill>
        <p:spPr>
          <a:xfrm>
            <a:off x="1380489" y="1792137"/>
            <a:ext cx="5562032" cy="3127759"/>
          </a:xfrm>
          <a:prstGeom prst="rect">
            <a:avLst/>
          </a:prstGeom>
        </p:spPr>
      </p:pic>
    </p:spTree>
    <p:extLst>
      <p:ext uri="{BB962C8B-B14F-4D97-AF65-F5344CB8AC3E}">
        <p14:creationId xmlns:p14="http://schemas.microsoft.com/office/powerpoint/2010/main" val="400738882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closeup of a key and a keyhole">
            <a:extLst>
              <a:ext uri="{FF2B5EF4-FFF2-40B4-BE49-F238E27FC236}">
                <a16:creationId xmlns:a16="http://schemas.microsoft.com/office/drawing/2014/main" id="{892FA6F0-3D04-9E9A-E5DE-08EC112D7099}"/>
              </a:ext>
            </a:extLst>
          </p:cNvPr>
          <p:cNvPicPr>
            <a:picLocks noChangeAspect="1"/>
          </p:cNvPicPr>
          <p:nvPr/>
        </p:nvPicPr>
        <p:blipFill rotWithShape="1">
          <a:blip r:embed="rId4">
            <a:alphaModFix amt="35000"/>
          </a:blip>
          <a:srcRect t="10462" b="4951"/>
          <a:stretch/>
        </p:blipFill>
        <p:spPr>
          <a:xfrm>
            <a:off x="20" y="10"/>
            <a:ext cx="12191980" cy="6857990"/>
          </a:xfrm>
          <a:prstGeom prst="rect">
            <a:avLst/>
          </a:prstGeom>
        </p:spPr>
      </p:pic>
      <p:sp>
        <p:nvSpPr>
          <p:cNvPr id="2" name="Title 1">
            <a:extLst>
              <a:ext uri="{FF2B5EF4-FFF2-40B4-BE49-F238E27FC236}">
                <a16:creationId xmlns:a16="http://schemas.microsoft.com/office/drawing/2014/main" id="{EC5C3168-12A6-B56C-9A88-BF29802E580C}"/>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Where’s the Security??</a:t>
            </a:r>
          </a:p>
        </p:txBody>
      </p:sp>
    </p:spTree>
    <p:extLst>
      <p:ext uri="{BB962C8B-B14F-4D97-AF65-F5344CB8AC3E}">
        <p14:creationId xmlns:p14="http://schemas.microsoft.com/office/powerpoint/2010/main" val="609833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dirty="0"/>
              <a:t>D</a:t>
            </a:r>
            <a:r>
              <a:rPr lang="en-US" sz="5400" b="0" i="0" dirty="0"/>
              <a:t>ay 2 Recap</a:t>
            </a:r>
          </a:p>
        </p:txBody>
      </p:sp>
      <p:cxnSp>
        <p:nvCxnSpPr>
          <p:cNvPr id="5"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0271E-D937-A262-6FCF-1BCF62A74E94}"/>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Vehicle Secure Boot</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computer system&#10;&#10;Description automatically generated with low confidence">
            <a:extLst>
              <a:ext uri="{FF2B5EF4-FFF2-40B4-BE49-F238E27FC236}">
                <a16:creationId xmlns:a16="http://schemas.microsoft.com/office/drawing/2014/main" id="{8B1E3EA4-4A4A-C98C-F429-620584BD5C2B}"/>
              </a:ext>
            </a:extLst>
          </p:cNvPr>
          <p:cNvPicPr>
            <a:picLocks noChangeAspect="1"/>
          </p:cNvPicPr>
          <p:nvPr/>
        </p:nvPicPr>
        <p:blipFill>
          <a:blip r:embed="rId3"/>
          <a:stretch>
            <a:fillRect/>
          </a:stretch>
        </p:blipFill>
        <p:spPr>
          <a:xfrm>
            <a:off x="1380489" y="1659598"/>
            <a:ext cx="5562032" cy="3392838"/>
          </a:xfrm>
          <a:prstGeom prst="rect">
            <a:avLst/>
          </a:prstGeom>
        </p:spPr>
      </p:pic>
    </p:spTree>
    <p:extLst>
      <p:ext uri="{BB962C8B-B14F-4D97-AF65-F5344CB8AC3E}">
        <p14:creationId xmlns:p14="http://schemas.microsoft.com/office/powerpoint/2010/main" val="3462381125"/>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D4469-075B-4E8A-F6D4-E07A17F00EE4}"/>
              </a:ext>
            </a:extLst>
          </p:cNvPr>
          <p:cNvSpPr>
            <a:spLocks noGrp="1"/>
          </p:cNvSpPr>
          <p:nvPr>
            <p:ph type="title"/>
          </p:nvPr>
        </p:nvSpPr>
        <p:spPr>
          <a:xfrm>
            <a:off x="913795" y="609600"/>
            <a:ext cx="10353762" cy="970450"/>
          </a:xfrm>
        </p:spPr>
        <p:txBody>
          <a:bodyPr>
            <a:normAutofit/>
          </a:bodyPr>
          <a:lstStyle/>
          <a:p>
            <a:r>
              <a:rPr lang="en-US" dirty="0"/>
              <a:t>Additional Protocols In Use</a:t>
            </a:r>
          </a:p>
        </p:txBody>
      </p:sp>
      <p:pic>
        <p:nvPicPr>
          <p:cNvPr id="9" name="Picture 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91F21C7D-A58D-8492-5592-135F91B5938D}"/>
              </a:ext>
            </a:extLst>
          </p:cNvPr>
          <p:cNvGraphicFramePr>
            <a:graphicFrameLocks noGrp="1"/>
          </p:cNvGraphicFramePr>
          <p:nvPr>
            <p:ph idx="1"/>
            <p:extLst>
              <p:ext uri="{D42A27DB-BD31-4B8C-83A1-F6EECF244321}">
                <p14:modId xmlns:p14="http://schemas.microsoft.com/office/powerpoint/2010/main" val="1423113681"/>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6559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B0583-145E-F5AC-B34F-64BCC9BBBDA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Vehicle Media Systems</a:t>
            </a:r>
          </a:p>
        </p:txBody>
      </p:sp>
      <p:sp>
        <p:nvSpPr>
          <p:cNvPr id="12" name="Rectangle 11">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e&#10;&#10;Description automatically generated">
            <a:extLst>
              <a:ext uri="{FF2B5EF4-FFF2-40B4-BE49-F238E27FC236}">
                <a16:creationId xmlns:a16="http://schemas.microsoft.com/office/drawing/2014/main" id="{C158BCA4-D289-D430-E83E-DABCBDF2F7FA}"/>
              </a:ext>
            </a:extLst>
          </p:cNvPr>
          <p:cNvPicPr>
            <a:picLocks noChangeAspect="1"/>
          </p:cNvPicPr>
          <p:nvPr/>
        </p:nvPicPr>
        <p:blipFill>
          <a:blip r:embed="rId3"/>
          <a:stretch>
            <a:fillRect/>
          </a:stretch>
        </p:blipFill>
        <p:spPr>
          <a:xfrm>
            <a:off x="1380489" y="1909390"/>
            <a:ext cx="5562032" cy="2893253"/>
          </a:xfrm>
          <a:prstGeom prst="rect">
            <a:avLst/>
          </a:prstGeom>
        </p:spPr>
      </p:pic>
    </p:spTree>
    <p:extLst>
      <p:ext uri="{BB962C8B-B14F-4D97-AF65-F5344CB8AC3E}">
        <p14:creationId xmlns:p14="http://schemas.microsoft.com/office/powerpoint/2010/main" val="265809223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4D71-3631-290D-E3EF-E27104B66F2C}"/>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Car Software Attack Surface</a:t>
            </a:r>
          </a:p>
        </p:txBody>
      </p:sp>
      <p:pic>
        <p:nvPicPr>
          <p:cNvPr id="4" name="Picture 3" descr="Graphical user interface&#10;&#10;Description automatically generated">
            <a:extLst>
              <a:ext uri="{FF2B5EF4-FFF2-40B4-BE49-F238E27FC236}">
                <a16:creationId xmlns:a16="http://schemas.microsoft.com/office/drawing/2014/main" id="{8580AD6B-50F1-044D-93EB-ADD8981ED4A8}"/>
              </a:ext>
            </a:extLst>
          </p:cNvPr>
          <p:cNvPicPr>
            <a:picLocks noChangeAspect="1"/>
          </p:cNvPicPr>
          <p:nvPr/>
        </p:nvPicPr>
        <p:blipFill>
          <a:blip r:embed="rId3"/>
          <a:stretch>
            <a:fillRect/>
          </a:stretch>
        </p:blipFill>
        <p:spPr>
          <a:xfrm>
            <a:off x="2253769" y="643463"/>
            <a:ext cx="8556958" cy="3615315"/>
          </a:xfrm>
          <a:prstGeom prst="rect">
            <a:avLst/>
          </a:prstGeom>
        </p:spPr>
      </p:pic>
    </p:spTree>
    <p:extLst>
      <p:ext uri="{BB962C8B-B14F-4D97-AF65-F5344CB8AC3E}">
        <p14:creationId xmlns:p14="http://schemas.microsoft.com/office/powerpoint/2010/main" val="4283719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33EDB5-3B27-9470-2E49-9C8E34B70185}"/>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Popular Car Attack Surfaces</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1CD5175A-F363-D729-303D-0E2ECB1C212F}"/>
              </a:ext>
            </a:extLst>
          </p:cNvPr>
          <p:cNvPicPr>
            <a:picLocks noChangeAspect="1"/>
          </p:cNvPicPr>
          <p:nvPr/>
        </p:nvPicPr>
        <p:blipFill>
          <a:blip r:embed="rId2"/>
          <a:stretch>
            <a:fillRect/>
          </a:stretch>
        </p:blipFill>
        <p:spPr>
          <a:xfrm>
            <a:off x="1127943" y="1870462"/>
            <a:ext cx="6142020" cy="3117075"/>
          </a:xfrm>
          <a:prstGeom prst="rect">
            <a:avLst/>
          </a:prstGeom>
        </p:spPr>
      </p:pic>
    </p:spTree>
    <p:extLst>
      <p:ext uri="{BB962C8B-B14F-4D97-AF65-F5344CB8AC3E}">
        <p14:creationId xmlns:p14="http://schemas.microsoft.com/office/powerpoint/2010/main" val="313931440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A175DC85-CDC0-074C-D0CC-ED9708DFB61D}"/>
              </a:ext>
            </a:extLst>
          </p:cNvPr>
          <p:cNvPicPr>
            <a:picLocks noChangeAspect="1"/>
          </p:cNvPicPr>
          <p:nvPr/>
        </p:nvPicPr>
        <p:blipFill rotWithShape="1">
          <a:blip r:embed="rId2">
            <a:alphaModFix amt="35000"/>
          </a:blip>
          <a:srcRect r="4446" b="1"/>
          <a:stretch/>
        </p:blipFill>
        <p:spPr>
          <a:xfrm>
            <a:off x="20" y="10"/>
            <a:ext cx="12191979" cy="6857989"/>
          </a:xfrm>
          <a:prstGeom prst="rect">
            <a:avLst/>
          </a:prstGeom>
        </p:spPr>
      </p:pic>
      <p:sp>
        <p:nvSpPr>
          <p:cNvPr id="2" name="Title 1">
            <a:extLst>
              <a:ext uri="{FF2B5EF4-FFF2-40B4-BE49-F238E27FC236}">
                <a16:creationId xmlns:a16="http://schemas.microsoft.com/office/drawing/2014/main" id="{8830A39F-E7E1-F832-A19C-4A64BF4B9F7C}"/>
              </a:ext>
            </a:extLst>
          </p:cNvPr>
          <p:cNvSpPr>
            <a:spLocks noGrp="1"/>
          </p:cNvSpPr>
          <p:nvPr>
            <p:ph type="title"/>
          </p:nvPr>
        </p:nvSpPr>
        <p:spPr>
          <a:xfrm>
            <a:off x="365759" y="2194560"/>
            <a:ext cx="11471565" cy="1739347"/>
          </a:xfrm>
        </p:spPr>
        <p:txBody>
          <a:bodyPr vert="horz" lIns="91440" tIns="45720" rIns="91440" bIns="45720" rtlCol="0" anchor="ctr">
            <a:normAutofit/>
          </a:bodyPr>
          <a:lstStyle/>
          <a:p>
            <a:pPr algn="ctr">
              <a:lnSpc>
                <a:spcPct val="80000"/>
              </a:lnSpc>
            </a:pPr>
            <a:r>
              <a:rPr lang="en-US" sz="6000" spc="150" dirty="0"/>
              <a:t>V-Model of Systems engineering</a:t>
            </a:r>
          </a:p>
        </p:txBody>
      </p:sp>
    </p:spTree>
    <p:extLst>
      <p:ext uri="{BB962C8B-B14F-4D97-AF65-F5344CB8AC3E}">
        <p14:creationId xmlns:p14="http://schemas.microsoft.com/office/powerpoint/2010/main" val="2513378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5161C43-79C2-4DC4-2B76-6111C9E46E1D}"/>
              </a:ext>
            </a:extLst>
          </p:cNvPr>
          <p:cNvPicPr>
            <a:picLocks noChangeAspect="1"/>
          </p:cNvPicPr>
          <p:nvPr/>
        </p:nvPicPr>
        <p:blipFill rotWithShape="1">
          <a:blip r:embed="rId3"/>
          <a:srcRect r="4446" b="1"/>
          <a:stretch/>
        </p:blipFill>
        <p:spPr>
          <a:xfrm>
            <a:off x="20" y="10"/>
            <a:ext cx="12191980" cy="6857990"/>
          </a:xfrm>
          <a:prstGeom prst="rect">
            <a:avLst/>
          </a:prstGeom>
        </p:spPr>
      </p:pic>
    </p:spTree>
    <p:extLst>
      <p:ext uri="{BB962C8B-B14F-4D97-AF65-F5344CB8AC3E}">
        <p14:creationId xmlns:p14="http://schemas.microsoft.com/office/powerpoint/2010/main" val="1741874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78A58-3D6C-C5B3-A6E8-1CBB1D22D9D3}"/>
              </a:ext>
            </a:extLst>
          </p:cNvPr>
          <p:cNvSpPr>
            <a:spLocks noGrp="1"/>
          </p:cNvSpPr>
          <p:nvPr>
            <p:ph type="title" idx="4294967295"/>
          </p:nvPr>
        </p:nvSpPr>
        <p:spPr>
          <a:xfrm>
            <a:off x="0" y="284163"/>
            <a:ext cx="9783763" cy="1508125"/>
          </a:xfrm>
        </p:spPr>
        <p:txBody>
          <a:bodyPr/>
          <a:lstStyle/>
          <a:p>
            <a:r>
              <a:rPr lang="en-US" dirty="0"/>
              <a:t>Site/Product Map</a:t>
            </a:r>
          </a:p>
        </p:txBody>
      </p:sp>
      <p:pic>
        <p:nvPicPr>
          <p:cNvPr id="4" name="Picture 3" descr="Diagram, text&#10;&#10;Description automatically generated">
            <a:extLst>
              <a:ext uri="{FF2B5EF4-FFF2-40B4-BE49-F238E27FC236}">
                <a16:creationId xmlns:a16="http://schemas.microsoft.com/office/drawing/2014/main" id="{67ACD25E-9DB1-38F8-D74D-D6D9AE6FB5C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40268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C1848F8D-F182-8F95-FD84-DC39999DCF42}"/>
              </a:ext>
            </a:extLst>
          </p:cNvPr>
          <p:cNvPicPr>
            <a:picLocks noChangeAspect="1"/>
          </p:cNvPicPr>
          <p:nvPr/>
        </p:nvPicPr>
        <p:blipFill rotWithShape="1">
          <a:blip r:embed="rId3"/>
          <a:srcRect t="19125" b="5875"/>
          <a:stretch/>
        </p:blipFill>
        <p:spPr>
          <a:xfrm>
            <a:off x="20" y="10"/>
            <a:ext cx="12191980" cy="6857990"/>
          </a:xfrm>
          <a:prstGeom prst="rect">
            <a:avLst/>
          </a:prstGeom>
        </p:spPr>
      </p:pic>
    </p:spTree>
    <p:extLst>
      <p:ext uri="{BB962C8B-B14F-4D97-AF65-F5344CB8AC3E}">
        <p14:creationId xmlns:p14="http://schemas.microsoft.com/office/powerpoint/2010/main" val="3003080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BBB7-1A15-D071-DA3C-E881F2F67686}"/>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400" spc="150"/>
              <a:t>Concept of Operations (CONOP)</a:t>
            </a:r>
          </a:p>
        </p:txBody>
      </p:sp>
      <p:pic>
        <p:nvPicPr>
          <p:cNvPr id="5" name="Picture 4" descr="Diagram&#10;&#10;Description automatically generated">
            <a:extLst>
              <a:ext uri="{FF2B5EF4-FFF2-40B4-BE49-F238E27FC236}">
                <a16:creationId xmlns:a16="http://schemas.microsoft.com/office/drawing/2014/main" id="{42A95638-5756-37D6-E902-9950CE60C63C}"/>
              </a:ext>
            </a:extLst>
          </p:cNvPr>
          <p:cNvPicPr>
            <a:picLocks noChangeAspect="1"/>
          </p:cNvPicPr>
          <p:nvPr/>
        </p:nvPicPr>
        <p:blipFill>
          <a:blip r:embed="rId3"/>
          <a:stretch>
            <a:fillRect/>
          </a:stretch>
        </p:blipFill>
        <p:spPr>
          <a:xfrm>
            <a:off x="634275" y="1089857"/>
            <a:ext cx="6266001" cy="4636840"/>
          </a:xfrm>
          <a:prstGeom prst="rect">
            <a:avLst/>
          </a:prstGeom>
        </p:spPr>
      </p:pic>
    </p:spTree>
    <p:extLst>
      <p:ext uri="{BB962C8B-B14F-4D97-AF65-F5344CB8AC3E}">
        <p14:creationId xmlns:p14="http://schemas.microsoft.com/office/powerpoint/2010/main" val="2153058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E9FA19AC-E9CD-85C1-9052-7279C81C0D68}"/>
              </a:ext>
            </a:extLst>
          </p:cNvPr>
          <p:cNvPicPr>
            <a:picLocks noChangeAspect="1"/>
          </p:cNvPicPr>
          <p:nvPr/>
        </p:nvPicPr>
        <p:blipFill rotWithShape="1">
          <a:blip r:embed="rId4"/>
          <a:srcRect t="10000"/>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5461682" y="3496574"/>
            <a:ext cx="6436104" cy="1138686"/>
          </a:xfrm>
        </p:spPr>
        <p:txBody>
          <a:bodyPr vert="horz" lIns="91440" tIns="45720" rIns="91440" bIns="45720" rtlCol="0" anchor="b">
            <a:normAutofit/>
          </a:bodyPr>
          <a:lstStyle/>
          <a:p>
            <a:pPr algn="l"/>
            <a:r>
              <a:rPr lang="en-US" sz="4400"/>
              <a:t>Questions From Day 2?</a:t>
            </a:r>
          </a:p>
        </p:txBody>
      </p:sp>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EB22D-DF42-204C-AFF2-7794F7425465}"/>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3700" spc="150" dirty="0"/>
              <a:t>System Requirements Diagram</a:t>
            </a:r>
          </a:p>
        </p:txBody>
      </p:sp>
      <p:pic>
        <p:nvPicPr>
          <p:cNvPr id="5" name="Picture 4" descr="Diagram&#10;&#10;Description automatically generated">
            <a:extLst>
              <a:ext uri="{FF2B5EF4-FFF2-40B4-BE49-F238E27FC236}">
                <a16:creationId xmlns:a16="http://schemas.microsoft.com/office/drawing/2014/main" id="{E842A007-0416-3901-C2B9-C43FFF2367C0}"/>
              </a:ext>
            </a:extLst>
          </p:cNvPr>
          <p:cNvPicPr>
            <a:picLocks noChangeAspect="1"/>
          </p:cNvPicPr>
          <p:nvPr/>
        </p:nvPicPr>
        <p:blipFill>
          <a:blip r:embed="rId2"/>
          <a:stretch>
            <a:fillRect/>
          </a:stretch>
        </p:blipFill>
        <p:spPr>
          <a:xfrm>
            <a:off x="634275" y="1199512"/>
            <a:ext cx="6266001" cy="4417530"/>
          </a:xfrm>
          <a:prstGeom prst="rect">
            <a:avLst/>
          </a:prstGeom>
        </p:spPr>
      </p:pic>
    </p:spTree>
    <p:extLst>
      <p:ext uri="{BB962C8B-B14F-4D97-AF65-F5344CB8AC3E}">
        <p14:creationId xmlns:p14="http://schemas.microsoft.com/office/powerpoint/2010/main" val="3947363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0AC10-F5B8-1811-A056-C398448FE34E}"/>
              </a:ext>
            </a:extLst>
          </p:cNvPr>
          <p:cNvSpPr>
            <a:spLocks noGrp="1"/>
          </p:cNvSpPr>
          <p:nvPr>
            <p:ph type="title"/>
          </p:nvPr>
        </p:nvSpPr>
        <p:spPr>
          <a:xfrm>
            <a:off x="634277" y="284176"/>
            <a:ext cx="3670874" cy="1508760"/>
          </a:xfrm>
        </p:spPr>
        <p:txBody>
          <a:bodyPr vert="horz" lIns="91440" tIns="45720" rIns="91440" bIns="45720" rtlCol="0" anchor="ctr">
            <a:normAutofit/>
          </a:bodyPr>
          <a:lstStyle/>
          <a:p>
            <a:r>
              <a:rPr lang="en-US" sz="3100" spc="150"/>
              <a:t>High level design documentation</a:t>
            </a:r>
          </a:p>
        </p:txBody>
      </p:sp>
      <p:pic>
        <p:nvPicPr>
          <p:cNvPr id="17" name="Content Placeholder 16" descr="Diagram&#10;&#10;Description automatically generated">
            <a:extLst>
              <a:ext uri="{FF2B5EF4-FFF2-40B4-BE49-F238E27FC236}">
                <a16:creationId xmlns:a16="http://schemas.microsoft.com/office/drawing/2014/main" id="{F4266376-F218-9DDB-7F8D-A1806384FB5C}"/>
              </a:ext>
            </a:extLst>
          </p:cNvPr>
          <p:cNvPicPr>
            <a:picLocks noGrp="1" noChangeAspect="1"/>
          </p:cNvPicPr>
          <p:nvPr>
            <p:ph idx="4294967295"/>
          </p:nvPr>
        </p:nvPicPr>
        <p:blipFill>
          <a:blip r:embed="rId2"/>
          <a:stretch>
            <a:fillRect/>
          </a:stretch>
        </p:blipFill>
        <p:spPr>
          <a:xfrm>
            <a:off x="5262368" y="1609596"/>
            <a:ext cx="6283602" cy="3597361"/>
          </a:xfrm>
          <a:prstGeom prst="rect">
            <a:avLst/>
          </a:prstGeom>
        </p:spPr>
      </p:pic>
    </p:spTree>
    <p:extLst>
      <p:ext uri="{BB962C8B-B14F-4D97-AF65-F5344CB8AC3E}">
        <p14:creationId xmlns:p14="http://schemas.microsoft.com/office/powerpoint/2010/main" val="3528996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0047-7EA7-4B73-C6D8-59C9618880F0}"/>
              </a:ext>
            </a:extLst>
          </p:cNvPr>
          <p:cNvSpPr>
            <a:spLocks noGrp="1"/>
          </p:cNvSpPr>
          <p:nvPr>
            <p:ph type="title"/>
          </p:nvPr>
        </p:nvSpPr>
        <p:spPr/>
        <p:txBody>
          <a:bodyPr/>
          <a:lstStyle/>
          <a:p>
            <a:r>
              <a:rPr lang="en-US" dirty="0"/>
              <a:t>Detailed Architecture Design documentation</a:t>
            </a:r>
          </a:p>
        </p:txBody>
      </p:sp>
      <p:sp>
        <p:nvSpPr>
          <p:cNvPr id="3" name="Content Placeholder 2">
            <a:extLst>
              <a:ext uri="{FF2B5EF4-FFF2-40B4-BE49-F238E27FC236}">
                <a16:creationId xmlns:a16="http://schemas.microsoft.com/office/drawing/2014/main" id="{F9B04ED7-66EB-FC26-5364-A14E69E7714B}"/>
              </a:ext>
            </a:extLst>
          </p:cNvPr>
          <p:cNvSpPr>
            <a:spLocks noGrp="1"/>
          </p:cNvSpPr>
          <p:nvPr>
            <p:ph idx="1"/>
          </p:nvPr>
        </p:nvSpPr>
        <p:spPr/>
        <p:txBody>
          <a:bodyPr/>
          <a:lstStyle/>
          <a:p>
            <a:r>
              <a:rPr lang="en-US" dirty="0"/>
              <a:t>User flow diagram</a:t>
            </a:r>
          </a:p>
          <a:p>
            <a:r>
              <a:rPr lang="en-US" dirty="0"/>
              <a:t>Site/product map</a:t>
            </a:r>
          </a:p>
          <a:p>
            <a:r>
              <a:rPr lang="en-US" dirty="0"/>
              <a:t>User story map</a:t>
            </a:r>
          </a:p>
        </p:txBody>
      </p:sp>
    </p:spTree>
    <p:extLst>
      <p:ext uri="{BB962C8B-B14F-4D97-AF65-F5344CB8AC3E}">
        <p14:creationId xmlns:p14="http://schemas.microsoft.com/office/powerpoint/2010/main" val="2772880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 timeline&#10;&#10;Description automatically generated">
            <a:extLst>
              <a:ext uri="{FF2B5EF4-FFF2-40B4-BE49-F238E27FC236}">
                <a16:creationId xmlns:a16="http://schemas.microsoft.com/office/drawing/2014/main" id="{70B4122D-B067-0932-80A9-6DA0F9A82EF1}"/>
              </a:ext>
            </a:extLst>
          </p:cNvPr>
          <p:cNvPicPr>
            <a:picLocks noChangeAspect="1"/>
          </p:cNvPicPr>
          <p:nvPr/>
        </p:nvPicPr>
        <p:blipFill rotWithShape="1">
          <a:blip r:embed="rId3"/>
          <a:srcRect r="1" b="18262"/>
          <a:stretch/>
        </p:blipFill>
        <p:spPr>
          <a:xfrm>
            <a:off x="643467" y="643467"/>
            <a:ext cx="10905066" cy="5571066"/>
          </a:xfrm>
          <a:prstGeom prst="rect">
            <a:avLst/>
          </a:prstGeom>
        </p:spPr>
      </p:pic>
    </p:spTree>
    <p:extLst>
      <p:ext uri="{BB962C8B-B14F-4D97-AF65-F5344CB8AC3E}">
        <p14:creationId xmlns:p14="http://schemas.microsoft.com/office/powerpoint/2010/main" val="3062652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B4A2F6D6-77A9-5FF9-43D5-C598871E5B4B}"/>
              </a:ext>
            </a:extLst>
          </p:cNvPr>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4073523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5161C43-79C2-4DC4-2B76-6111C9E46E1D}"/>
              </a:ext>
            </a:extLst>
          </p:cNvPr>
          <p:cNvPicPr>
            <a:picLocks noChangeAspect="1"/>
          </p:cNvPicPr>
          <p:nvPr/>
        </p:nvPicPr>
        <p:blipFill rotWithShape="1">
          <a:blip r:embed="rId3"/>
          <a:srcRect r="4446" b="1"/>
          <a:stretch/>
        </p:blipFill>
        <p:spPr>
          <a:xfrm>
            <a:off x="20" y="10"/>
            <a:ext cx="12191980" cy="6857990"/>
          </a:xfrm>
          <a:prstGeom prst="rect">
            <a:avLst/>
          </a:prstGeom>
        </p:spPr>
      </p:pic>
    </p:spTree>
    <p:extLst>
      <p:ext uri="{BB962C8B-B14F-4D97-AF65-F5344CB8AC3E}">
        <p14:creationId xmlns:p14="http://schemas.microsoft.com/office/powerpoint/2010/main" val="265645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38A5-EEB0-E186-7441-74C0EB12DDF5}"/>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Operations &amp; Maintenance</a:t>
            </a:r>
          </a:p>
        </p:txBody>
      </p:sp>
      <p:pic>
        <p:nvPicPr>
          <p:cNvPr id="5" name="Picture 4" descr="Rolls of blueprints">
            <a:extLst>
              <a:ext uri="{FF2B5EF4-FFF2-40B4-BE49-F238E27FC236}">
                <a16:creationId xmlns:a16="http://schemas.microsoft.com/office/drawing/2014/main" id="{ED5FE26E-72E1-BF1B-57EA-70D8F1127C1B}"/>
              </a:ext>
            </a:extLst>
          </p:cNvPr>
          <p:cNvPicPr>
            <a:picLocks noChangeAspect="1"/>
          </p:cNvPicPr>
          <p:nvPr/>
        </p:nvPicPr>
        <p:blipFill rotWithShape="1">
          <a:blip r:embed="rId2"/>
          <a:srcRect t="20962" b="34094"/>
          <a:stretch/>
        </p:blipFill>
        <p:spPr>
          <a:xfrm>
            <a:off x="20" y="10"/>
            <a:ext cx="12191980" cy="3657589"/>
          </a:xfrm>
          <a:prstGeom prst="rect">
            <a:avLst/>
          </a:prstGeom>
        </p:spPr>
      </p:pic>
    </p:spTree>
    <p:extLst>
      <p:ext uri="{BB962C8B-B14F-4D97-AF65-F5344CB8AC3E}">
        <p14:creationId xmlns:p14="http://schemas.microsoft.com/office/powerpoint/2010/main" val="976552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2966-B875-9536-53AA-E57BA3669083}"/>
              </a:ext>
            </a:extLst>
          </p:cNvPr>
          <p:cNvSpPr>
            <a:spLocks noGrp="1"/>
          </p:cNvSpPr>
          <p:nvPr>
            <p:ph type="title"/>
          </p:nvPr>
        </p:nvSpPr>
        <p:spPr/>
        <p:txBody>
          <a:bodyPr/>
          <a:lstStyle/>
          <a:p>
            <a:r>
              <a:rPr lang="en-US" dirty="0"/>
              <a:t>Automating operations</a:t>
            </a:r>
          </a:p>
        </p:txBody>
      </p:sp>
      <p:sp>
        <p:nvSpPr>
          <p:cNvPr id="3" name="Content Placeholder 2">
            <a:extLst>
              <a:ext uri="{FF2B5EF4-FFF2-40B4-BE49-F238E27FC236}">
                <a16:creationId xmlns:a16="http://schemas.microsoft.com/office/drawing/2014/main" id="{6C3EE901-B6EB-9432-AA2E-29F4B72690B0}"/>
              </a:ext>
            </a:extLst>
          </p:cNvPr>
          <p:cNvSpPr>
            <a:spLocks noGrp="1"/>
          </p:cNvSpPr>
          <p:nvPr>
            <p:ph idx="1"/>
          </p:nvPr>
        </p:nvSpPr>
        <p:spPr/>
        <p:txBody>
          <a:bodyPr/>
          <a:lstStyle/>
          <a:p>
            <a:r>
              <a:rPr lang="en-US" dirty="0"/>
              <a:t>Environment/Deployment Automation</a:t>
            </a:r>
          </a:p>
          <a:p>
            <a:pPr lvl="1"/>
            <a:r>
              <a:rPr lang="en-US" dirty="0"/>
              <a:t>Jenkins</a:t>
            </a:r>
          </a:p>
          <a:p>
            <a:pPr lvl="1"/>
            <a:r>
              <a:rPr lang="en-US" dirty="0"/>
              <a:t>Chef</a:t>
            </a:r>
          </a:p>
          <a:p>
            <a:pPr lvl="1"/>
            <a:r>
              <a:rPr lang="en-US" dirty="0"/>
              <a:t>Ansible</a:t>
            </a:r>
          </a:p>
          <a:p>
            <a:r>
              <a:rPr lang="en-US" dirty="0"/>
              <a:t>Pipeline building</a:t>
            </a:r>
          </a:p>
          <a:p>
            <a:r>
              <a:rPr lang="en-US" dirty="0"/>
              <a:t>Changes &amp; upgrades</a:t>
            </a:r>
          </a:p>
          <a:p>
            <a:pPr lvl="1"/>
            <a:r>
              <a:rPr lang="en-US" dirty="0"/>
              <a:t>Can be easily done with automation scripting!</a:t>
            </a:r>
          </a:p>
        </p:txBody>
      </p:sp>
    </p:spTree>
    <p:extLst>
      <p:ext uri="{BB962C8B-B14F-4D97-AF65-F5344CB8AC3E}">
        <p14:creationId xmlns:p14="http://schemas.microsoft.com/office/powerpoint/2010/main" val="3714385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1D91-BA3E-1CEC-91E0-3103241A5CCF}"/>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Retirement &amp; Replacement</a:t>
            </a:r>
          </a:p>
        </p:txBody>
      </p:sp>
      <p:pic>
        <p:nvPicPr>
          <p:cNvPr id="4" name="Picture 3" descr="Two people holding each other's hands">
            <a:extLst>
              <a:ext uri="{FF2B5EF4-FFF2-40B4-BE49-F238E27FC236}">
                <a16:creationId xmlns:a16="http://schemas.microsoft.com/office/drawing/2014/main" id="{38C55DBE-B262-F16B-B0AB-407EE75D16D5}"/>
              </a:ext>
            </a:extLst>
          </p:cNvPr>
          <p:cNvPicPr>
            <a:picLocks noChangeAspect="1"/>
          </p:cNvPicPr>
          <p:nvPr/>
        </p:nvPicPr>
        <p:blipFill rotWithShape="1">
          <a:blip r:embed="rId3"/>
          <a:srcRect t="27327" b="27730"/>
          <a:stretch/>
        </p:blipFill>
        <p:spPr>
          <a:xfrm>
            <a:off x="20" y="10"/>
            <a:ext cx="12191980" cy="3657589"/>
          </a:xfrm>
          <a:prstGeom prst="rect">
            <a:avLst/>
          </a:prstGeom>
        </p:spPr>
      </p:pic>
    </p:spTree>
    <p:extLst>
      <p:ext uri="{BB962C8B-B14F-4D97-AF65-F5344CB8AC3E}">
        <p14:creationId xmlns:p14="http://schemas.microsoft.com/office/powerpoint/2010/main" val="337583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5961-4CFF-392C-F569-1C7B879AD263}"/>
              </a:ext>
            </a:extLst>
          </p:cNvPr>
          <p:cNvSpPr>
            <a:spLocks noGrp="1"/>
          </p:cNvSpPr>
          <p:nvPr>
            <p:ph type="title"/>
          </p:nvPr>
        </p:nvSpPr>
        <p:spPr/>
        <p:txBody>
          <a:bodyPr/>
          <a:lstStyle/>
          <a:p>
            <a:r>
              <a:rPr lang="en-US" dirty="0"/>
              <a:t>End of life considerations</a:t>
            </a:r>
          </a:p>
        </p:txBody>
      </p:sp>
      <p:sp>
        <p:nvSpPr>
          <p:cNvPr id="3" name="Content Placeholder 2">
            <a:extLst>
              <a:ext uri="{FF2B5EF4-FFF2-40B4-BE49-F238E27FC236}">
                <a16:creationId xmlns:a16="http://schemas.microsoft.com/office/drawing/2014/main" id="{818F6EE8-A732-BFD7-DADF-9D2E3D285B34}"/>
              </a:ext>
            </a:extLst>
          </p:cNvPr>
          <p:cNvSpPr>
            <a:spLocks noGrp="1"/>
          </p:cNvSpPr>
          <p:nvPr>
            <p:ph idx="1"/>
          </p:nvPr>
        </p:nvSpPr>
        <p:spPr/>
        <p:txBody>
          <a:bodyPr/>
          <a:lstStyle/>
          <a:p>
            <a:r>
              <a:rPr lang="en-US" dirty="0"/>
              <a:t>Can we actually afford to retire this system?</a:t>
            </a:r>
          </a:p>
          <a:p>
            <a:r>
              <a:rPr lang="en-US" dirty="0"/>
              <a:t>What will replace it?</a:t>
            </a:r>
          </a:p>
          <a:p>
            <a:r>
              <a:rPr lang="en-US" dirty="0"/>
              <a:t>Will this be transparent to users?</a:t>
            </a:r>
          </a:p>
          <a:p>
            <a:r>
              <a:rPr lang="en-US" dirty="0"/>
              <a:t>Where will new users go?</a:t>
            </a:r>
          </a:p>
        </p:txBody>
      </p:sp>
    </p:spTree>
    <p:extLst>
      <p:ext uri="{BB962C8B-B14F-4D97-AF65-F5344CB8AC3E}">
        <p14:creationId xmlns:p14="http://schemas.microsoft.com/office/powerpoint/2010/main" val="1204198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72C-E34F-ACFC-2C46-F6B2C8C20651}"/>
              </a:ext>
            </a:extLst>
          </p:cNvPr>
          <p:cNvSpPr>
            <a:spLocks noGrp="1"/>
          </p:cNvSpPr>
          <p:nvPr>
            <p:ph type="title"/>
          </p:nvPr>
        </p:nvSpPr>
        <p:spPr/>
        <p:txBody>
          <a:bodyPr/>
          <a:lstStyle/>
          <a:p>
            <a:r>
              <a:rPr lang="en-US" dirty="0"/>
              <a:t>Terms To Listen For</a:t>
            </a:r>
          </a:p>
        </p:txBody>
      </p:sp>
      <p:sp>
        <p:nvSpPr>
          <p:cNvPr id="3" name="Content Placeholder 2">
            <a:extLst>
              <a:ext uri="{FF2B5EF4-FFF2-40B4-BE49-F238E27FC236}">
                <a16:creationId xmlns:a16="http://schemas.microsoft.com/office/drawing/2014/main" id="{D7AE6683-AEEF-921F-EA2D-6BBA91346062}"/>
              </a:ext>
            </a:extLst>
          </p:cNvPr>
          <p:cNvSpPr>
            <a:spLocks noGrp="1"/>
          </p:cNvSpPr>
          <p:nvPr>
            <p:ph idx="1"/>
          </p:nvPr>
        </p:nvSpPr>
        <p:spPr/>
        <p:txBody>
          <a:bodyPr/>
          <a:lstStyle/>
          <a:p>
            <a:r>
              <a:rPr lang="en-US" dirty="0"/>
              <a:t>Application Programming Interface (API)</a:t>
            </a:r>
          </a:p>
          <a:p>
            <a:pPr lvl="1"/>
            <a:r>
              <a:rPr lang="en-US" dirty="0"/>
              <a:t>Enables automated, programmatic retrieval of information using a standard framework.</a:t>
            </a:r>
          </a:p>
          <a:p>
            <a:r>
              <a:rPr lang="en-US" dirty="0"/>
              <a:t>Authentication</a:t>
            </a:r>
          </a:p>
          <a:p>
            <a:pPr lvl="1"/>
            <a:r>
              <a:rPr lang="en-US" dirty="0"/>
              <a:t>Refers to the process of verifying a user’s identity.</a:t>
            </a:r>
          </a:p>
          <a:p>
            <a:r>
              <a:rPr lang="en-US" dirty="0"/>
              <a:t>Rate-Limit</a:t>
            </a:r>
          </a:p>
          <a:p>
            <a:pPr lvl="1"/>
            <a:r>
              <a:rPr lang="en-US" dirty="0"/>
              <a:t>How many requests can occur at a given time.</a:t>
            </a:r>
          </a:p>
          <a:p>
            <a:r>
              <a:rPr lang="en-US" dirty="0"/>
              <a:t>Denial of Service</a:t>
            </a:r>
          </a:p>
          <a:p>
            <a:pPr lvl="1"/>
            <a:r>
              <a:rPr lang="en-US" dirty="0"/>
              <a:t>A forced outage of a service based on a misconfiguration or a </a:t>
            </a:r>
            <a:r>
              <a:rPr lang="en-US"/>
              <a:t>concerted effort</a:t>
            </a:r>
            <a:endParaRPr lang="en-US" dirty="0"/>
          </a:p>
        </p:txBody>
      </p:sp>
    </p:spTree>
    <p:extLst>
      <p:ext uri="{BB962C8B-B14F-4D97-AF65-F5344CB8AC3E}">
        <p14:creationId xmlns:p14="http://schemas.microsoft.com/office/powerpoint/2010/main" val="1671539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6509DE-0531-F692-A839-1CC9954A9933}"/>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V-Model for Car Engineering</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screenshot, font, electric blue&#10;&#10;Description automatically generated">
            <a:extLst>
              <a:ext uri="{FF2B5EF4-FFF2-40B4-BE49-F238E27FC236}">
                <a16:creationId xmlns:a16="http://schemas.microsoft.com/office/drawing/2014/main" id="{731AFA42-AB60-D858-DE02-EFC77C6563FF}"/>
              </a:ext>
            </a:extLst>
          </p:cNvPr>
          <p:cNvPicPr>
            <a:picLocks noChangeAspect="1"/>
          </p:cNvPicPr>
          <p:nvPr/>
        </p:nvPicPr>
        <p:blipFill>
          <a:blip r:embed="rId2"/>
          <a:stretch>
            <a:fillRect/>
          </a:stretch>
        </p:blipFill>
        <p:spPr>
          <a:xfrm>
            <a:off x="1380489" y="1617882"/>
            <a:ext cx="5562032" cy="3476269"/>
          </a:xfrm>
          <a:prstGeom prst="rect">
            <a:avLst/>
          </a:prstGeom>
        </p:spPr>
      </p:pic>
    </p:spTree>
    <p:extLst>
      <p:ext uri="{BB962C8B-B14F-4D97-AF65-F5344CB8AC3E}">
        <p14:creationId xmlns:p14="http://schemas.microsoft.com/office/powerpoint/2010/main" val="3425813807"/>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4865EE-3F18-068D-4138-70277766E9AC}"/>
              </a:ext>
            </a:extLst>
          </p:cNvPr>
          <p:cNvPicPr>
            <a:picLocks noChangeAspect="1"/>
          </p:cNvPicPr>
          <p:nvPr/>
        </p:nvPicPr>
        <p:blipFill rotWithShape="1">
          <a:blip r:embed="rId3">
            <a:alphaModFix amt="35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3A90DE0D-71EB-6F6B-36DB-71D3D5BCD3A7}"/>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Risk Based Coding For Cars</a:t>
            </a:r>
          </a:p>
        </p:txBody>
      </p:sp>
    </p:spTree>
    <p:extLst>
      <p:ext uri="{BB962C8B-B14F-4D97-AF65-F5344CB8AC3E}">
        <p14:creationId xmlns:p14="http://schemas.microsoft.com/office/powerpoint/2010/main" val="2955187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111-3784-94FE-6AB2-016C36EA3CFC}"/>
              </a:ext>
            </a:extLst>
          </p:cNvPr>
          <p:cNvSpPr>
            <a:spLocks noGrp="1"/>
          </p:cNvSpPr>
          <p:nvPr>
            <p:ph type="title"/>
          </p:nvPr>
        </p:nvSpPr>
        <p:spPr/>
        <p:txBody>
          <a:bodyPr/>
          <a:lstStyle/>
          <a:p>
            <a:r>
              <a:rPr lang="en-US" dirty="0"/>
              <a:t>Categorize By Risk</a:t>
            </a:r>
          </a:p>
        </p:txBody>
      </p:sp>
      <p:pic>
        <p:nvPicPr>
          <p:cNvPr id="4" name="Picture 3" descr="A picture containing text, screenshot, number, font&#10;&#10;Description automatically generated">
            <a:extLst>
              <a:ext uri="{FF2B5EF4-FFF2-40B4-BE49-F238E27FC236}">
                <a16:creationId xmlns:a16="http://schemas.microsoft.com/office/drawing/2014/main" id="{1EE6335C-9AEC-DA9E-4760-E6B517C954AC}"/>
              </a:ext>
            </a:extLst>
          </p:cNvPr>
          <p:cNvPicPr>
            <a:picLocks noChangeAspect="1"/>
          </p:cNvPicPr>
          <p:nvPr/>
        </p:nvPicPr>
        <p:blipFill>
          <a:blip r:embed="rId3"/>
          <a:stretch>
            <a:fillRect/>
          </a:stretch>
        </p:blipFill>
        <p:spPr>
          <a:xfrm>
            <a:off x="3590253" y="2030477"/>
            <a:ext cx="5011494" cy="3643492"/>
          </a:xfrm>
          <a:prstGeom prst="rect">
            <a:avLst/>
          </a:prstGeom>
        </p:spPr>
      </p:pic>
    </p:spTree>
    <p:extLst>
      <p:ext uri="{BB962C8B-B14F-4D97-AF65-F5344CB8AC3E}">
        <p14:creationId xmlns:p14="http://schemas.microsoft.com/office/powerpoint/2010/main" val="1473761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B680-7AC1-A18C-9CA3-ACC3EF9AF9E5}"/>
              </a:ext>
            </a:extLst>
          </p:cNvPr>
          <p:cNvSpPr>
            <a:spLocks noGrp="1"/>
          </p:cNvSpPr>
          <p:nvPr>
            <p:ph type="title"/>
          </p:nvPr>
        </p:nvSpPr>
        <p:spPr>
          <a:xfrm>
            <a:off x="5146160" y="609600"/>
            <a:ext cx="5978072" cy="970450"/>
          </a:xfrm>
        </p:spPr>
        <p:txBody>
          <a:bodyPr>
            <a:normAutofit/>
          </a:bodyPr>
          <a:lstStyle/>
          <a:p>
            <a:r>
              <a:rPr lang="en-US"/>
              <a:t>References</a:t>
            </a:r>
            <a:endParaRPr lang="en-US" dirty="0"/>
          </a:p>
        </p:txBody>
      </p:sp>
      <p:pic>
        <p:nvPicPr>
          <p:cNvPr id="7" name="Picture 4" descr="Closeup of yellow classic vintage car">
            <a:extLst>
              <a:ext uri="{FF2B5EF4-FFF2-40B4-BE49-F238E27FC236}">
                <a16:creationId xmlns:a16="http://schemas.microsoft.com/office/drawing/2014/main" id="{365C2A5F-54D6-559F-994D-73822D5D5CCA}"/>
              </a:ext>
            </a:extLst>
          </p:cNvPr>
          <p:cNvPicPr>
            <a:picLocks noChangeAspect="1"/>
          </p:cNvPicPr>
          <p:nvPr/>
        </p:nvPicPr>
        <p:blipFill rotWithShape="1">
          <a:blip r:embed="rId4"/>
          <a:srcRect l="47901" r="7602" b="-2"/>
          <a:stretch/>
        </p:blipFill>
        <p:spPr>
          <a:xfrm>
            <a:off x="-10649" y="1"/>
            <a:ext cx="4571649" cy="6858000"/>
          </a:xfrm>
          <a:prstGeom prst="rect">
            <a:avLst/>
          </a:prstGeom>
        </p:spPr>
      </p:pic>
      <p:sp>
        <p:nvSpPr>
          <p:cNvPr id="3" name="Content Placeholder 2">
            <a:extLst>
              <a:ext uri="{FF2B5EF4-FFF2-40B4-BE49-F238E27FC236}">
                <a16:creationId xmlns:a16="http://schemas.microsoft.com/office/drawing/2014/main" id="{B0A7A152-F537-D0C2-062E-BC232F5F2916}"/>
              </a:ext>
            </a:extLst>
          </p:cNvPr>
          <p:cNvSpPr>
            <a:spLocks noGrp="1"/>
          </p:cNvSpPr>
          <p:nvPr>
            <p:ph idx="1"/>
          </p:nvPr>
        </p:nvSpPr>
        <p:spPr>
          <a:xfrm>
            <a:off x="5146160" y="1828801"/>
            <a:ext cx="5978072" cy="3866048"/>
          </a:xfrm>
        </p:spPr>
        <p:txBody>
          <a:bodyPr anchor="ctr">
            <a:normAutofit/>
          </a:bodyPr>
          <a:lstStyle/>
          <a:p>
            <a:pPr>
              <a:buClr>
                <a:srgbClr val="FEF533"/>
              </a:buClr>
            </a:pPr>
            <a:r>
              <a:rPr lang="en-US" dirty="0"/>
              <a:t>The Car Hackers Handbook: A Guide For The Penetration Tester by Craig Smith</a:t>
            </a:r>
          </a:p>
        </p:txBody>
      </p:sp>
      <p:pic>
        <p:nvPicPr>
          <p:cNvPr id="9" name="Picture 8">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Tree>
    <p:extLst>
      <p:ext uri="{BB962C8B-B14F-4D97-AF65-F5344CB8AC3E}">
        <p14:creationId xmlns:p14="http://schemas.microsoft.com/office/powerpoint/2010/main" val="2806011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3">
            <a:alphaModFix amt="35000"/>
          </a:blip>
          <a:srcRect t="22197" b="16328"/>
          <a:stretch/>
        </p:blipFill>
        <p:spPr>
          <a:xfrm>
            <a:off x="20" y="10"/>
            <a:ext cx="12191980" cy="6857990"/>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370693" y="1769540"/>
            <a:ext cx="9440034" cy="1828801"/>
          </a:xfrm>
        </p:spPr>
        <p:txBody>
          <a:bodyPr vert="horz" lIns="91440" tIns="45720" rIns="91440" bIns="45720" rtlCol="0" anchor="b" anchorCtr="1">
            <a:normAutofit/>
          </a:bodyPr>
          <a:lstStyle/>
          <a:p>
            <a:r>
              <a:rPr lang="en-US" sz="5400" dirty="0"/>
              <a:t>Review Day 3</a:t>
            </a:r>
          </a:p>
        </p:txBody>
      </p:sp>
    </p:spTree>
    <p:extLst>
      <p:ext uri="{BB962C8B-B14F-4D97-AF65-F5344CB8AC3E}">
        <p14:creationId xmlns:p14="http://schemas.microsoft.com/office/powerpoint/2010/main" val="3300517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dirty="0">
                <a:solidFill>
                  <a:srgbClr val="FFFFFF"/>
                </a:solidFill>
              </a:rPr>
              <a:t>Preview Week 3</a:t>
            </a:r>
          </a:p>
        </p:txBody>
      </p:sp>
    </p:spTree>
    <p:extLst>
      <p:ext uri="{BB962C8B-B14F-4D97-AF65-F5344CB8AC3E}">
        <p14:creationId xmlns:p14="http://schemas.microsoft.com/office/powerpoint/2010/main" val="3104054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5B59-B1F6-5D94-3E7A-71C179108BCD}"/>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Purdue Model Explained</a:t>
            </a:r>
          </a:p>
        </p:txBody>
      </p:sp>
      <p:pic>
        <p:nvPicPr>
          <p:cNvPr id="8" name="Picture 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3" descr="Steel machine">
            <a:extLst>
              <a:ext uri="{FF2B5EF4-FFF2-40B4-BE49-F238E27FC236}">
                <a16:creationId xmlns:a16="http://schemas.microsoft.com/office/drawing/2014/main" id="{43E1644F-EAAE-1652-5C9E-E7DA41B603A7}"/>
              </a:ext>
            </a:extLst>
          </p:cNvPr>
          <p:cNvPicPr>
            <a:picLocks noChangeAspect="1"/>
          </p:cNvPicPr>
          <p:nvPr/>
        </p:nvPicPr>
        <p:blipFill rotWithShape="1">
          <a:blip r:embed="rId5"/>
          <a:srcRect t="25060" r="-1" b="23106"/>
          <a:stretch/>
        </p:blipFill>
        <p:spPr>
          <a:xfrm>
            <a:off x="-1" y="-1"/>
            <a:ext cx="12198915" cy="4220682"/>
          </a:xfrm>
          <a:prstGeom prst="rect">
            <a:avLst/>
          </a:prstGeom>
        </p:spPr>
      </p:pic>
    </p:spTree>
    <p:extLst>
      <p:ext uri="{BB962C8B-B14F-4D97-AF65-F5344CB8AC3E}">
        <p14:creationId xmlns:p14="http://schemas.microsoft.com/office/powerpoint/2010/main" val="2093492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5FCA-C1A8-CADF-8FFE-DE35BF9FBDB5}"/>
              </a:ext>
            </a:extLst>
          </p:cNvPr>
          <p:cNvSpPr>
            <a:spLocks noGrp="1"/>
          </p:cNvSpPr>
          <p:nvPr>
            <p:ph type="title"/>
          </p:nvPr>
        </p:nvSpPr>
        <p:spPr/>
        <p:txBody>
          <a:bodyPr/>
          <a:lstStyle/>
          <a:p>
            <a:r>
              <a:rPr lang="en-US" dirty="0"/>
              <a:t>Purdue Model, What Is It?</a:t>
            </a:r>
          </a:p>
        </p:txBody>
      </p:sp>
      <p:sp>
        <p:nvSpPr>
          <p:cNvPr id="3" name="Content Placeholder 2">
            <a:extLst>
              <a:ext uri="{FF2B5EF4-FFF2-40B4-BE49-F238E27FC236}">
                <a16:creationId xmlns:a16="http://schemas.microsoft.com/office/drawing/2014/main" id="{4B196030-016C-E0B8-98BE-B8B3DF7E2966}"/>
              </a:ext>
            </a:extLst>
          </p:cNvPr>
          <p:cNvSpPr>
            <a:spLocks noGrp="1"/>
          </p:cNvSpPr>
          <p:nvPr>
            <p:ph idx="1"/>
          </p:nvPr>
        </p:nvSpPr>
        <p:spPr/>
        <p:txBody>
          <a:bodyPr/>
          <a:lstStyle/>
          <a:p>
            <a:r>
              <a:rPr lang="en-US" dirty="0"/>
              <a:t>A method of arranging and segmenting networked operational technology (OT) devices.</a:t>
            </a:r>
          </a:p>
        </p:txBody>
      </p:sp>
    </p:spTree>
    <p:extLst>
      <p:ext uri="{BB962C8B-B14F-4D97-AF65-F5344CB8AC3E}">
        <p14:creationId xmlns:p14="http://schemas.microsoft.com/office/powerpoint/2010/main" val="1182980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imeline&#10;&#10;Description automatically generated">
            <a:extLst>
              <a:ext uri="{FF2B5EF4-FFF2-40B4-BE49-F238E27FC236}">
                <a16:creationId xmlns:a16="http://schemas.microsoft.com/office/drawing/2014/main" id="{B979F7C3-926B-771E-780A-CC2068A311B0}"/>
              </a:ext>
            </a:extLst>
          </p:cNvPr>
          <p:cNvPicPr>
            <a:picLocks noChangeAspect="1"/>
          </p:cNvPicPr>
          <p:nvPr/>
        </p:nvPicPr>
        <p:blipFill>
          <a:blip r:embed="rId2"/>
          <a:stretch>
            <a:fillRect/>
          </a:stretch>
        </p:blipFill>
        <p:spPr>
          <a:xfrm>
            <a:off x="1247775" y="1157287"/>
            <a:ext cx="9696450" cy="4543425"/>
          </a:xfrm>
          <a:prstGeom prst="rect">
            <a:avLst/>
          </a:prstGeom>
        </p:spPr>
      </p:pic>
    </p:spTree>
    <p:extLst>
      <p:ext uri="{BB962C8B-B14F-4D97-AF65-F5344CB8AC3E}">
        <p14:creationId xmlns:p14="http://schemas.microsoft.com/office/powerpoint/2010/main" val="4239411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8" name="Rectangle 18">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0">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imeline&#10;&#10;Description automatically generated">
            <a:extLst>
              <a:ext uri="{FF2B5EF4-FFF2-40B4-BE49-F238E27FC236}">
                <a16:creationId xmlns:a16="http://schemas.microsoft.com/office/drawing/2014/main" id="{B8E2AB83-987B-3133-911A-917F85E3BFB0}"/>
              </a:ext>
            </a:extLst>
          </p:cNvPr>
          <p:cNvPicPr>
            <a:picLocks noChangeAspect="1"/>
          </p:cNvPicPr>
          <p:nvPr/>
        </p:nvPicPr>
        <p:blipFill>
          <a:blip r:embed="rId3"/>
          <a:stretch>
            <a:fillRect/>
          </a:stretch>
        </p:blipFill>
        <p:spPr>
          <a:xfrm>
            <a:off x="2253685" y="482600"/>
            <a:ext cx="7684630" cy="5898554"/>
          </a:xfrm>
          <a:prstGeom prst="rect">
            <a:avLst/>
          </a:prstGeom>
        </p:spPr>
      </p:pic>
    </p:spTree>
    <p:extLst>
      <p:ext uri="{BB962C8B-B14F-4D97-AF65-F5344CB8AC3E}">
        <p14:creationId xmlns:p14="http://schemas.microsoft.com/office/powerpoint/2010/main" val="2217515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picture containing electronics, camera, indoor, black&#10;&#10;Description automatically generated">
            <a:extLst>
              <a:ext uri="{FF2B5EF4-FFF2-40B4-BE49-F238E27FC236}">
                <a16:creationId xmlns:a16="http://schemas.microsoft.com/office/drawing/2014/main" id="{43DF67F2-06B2-103E-63F1-32772F631C9C}"/>
              </a:ext>
            </a:extLst>
          </p:cNvPr>
          <p:cNvPicPr>
            <a:picLocks noChangeAspect="1"/>
          </p:cNvPicPr>
          <p:nvPr/>
        </p:nvPicPr>
        <p:blipFill rotWithShape="1">
          <a:blip r:embed="rId3">
            <a:alphaModFix amt="35000"/>
          </a:blip>
          <a:srcRect t="11669" b="13580"/>
          <a:stretch/>
        </p:blipFill>
        <p:spPr>
          <a:xfrm>
            <a:off x="20" y="10"/>
            <a:ext cx="12191980" cy="6857990"/>
          </a:xfrm>
          <a:prstGeom prst="rect">
            <a:avLst/>
          </a:prstGeom>
        </p:spPr>
      </p:pic>
      <p:sp>
        <p:nvSpPr>
          <p:cNvPr id="2" name="Title 1">
            <a:extLst>
              <a:ext uri="{FF2B5EF4-FFF2-40B4-BE49-F238E27FC236}">
                <a16:creationId xmlns:a16="http://schemas.microsoft.com/office/drawing/2014/main" id="{5BF07631-136D-351E-8384-A92FA0EB8E90}"/>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Anatomy Of A Complex OT Attack</a:t>
            </a:r>
          </a:p>
        </p:txBody>
      </p:sp>
    </p:spTree>
    <p:extLst>
      <p:ext uri="{BB962C8B-B14F-4D97-AF65-F5344CB8AC3E}">
        <p14:creationId xmlns:p14="http://schemas.microsoft.com/office/powerpoint/2010/main" val="1009489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1102</TotalTime>
  <Words>917</Words>
  <Application>Microsoft Office PowerPoint</Application>
  <PresentationFormat>Widescreen</PresentationFormat>
  <Paragraphs>108</Paragraphs>
  <Slides>46</Slides>
  <Notes>21</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Calibri</vt:lpstr>
      <vt:lpstr>Calisto MT</vt:lpstr>
      <vt:lpstr>Wingdings 2</vt:lpstr>
      <vt:lpstr>Slate</vt:lpstr>
      <vt:lpstr>Introduction to Software Business Product Management</vt:lpstr>
      <vt:lpstr>Day 2 Recap</vt:lpstr>
      <vt:lpstr>Questions From Day 2?</vt:lpstr>
      <vt:lpstr>Terms To Listen For</vt:lpstr>
      <vt:lpstr>Purdue Model Explained</vt:lpstr>
      <vt:lpstr>Purdue Model, What Is It?</vt:lpstr>
      <vt:lpstr>PowerPoint Presentation</vt:lpstr>
      <vt:lpstr>PowerPoint Presentation</vt:lpstr>
      <vt:lpstr>Anatomy Of A Complex OT Attack</vt:lpstr>
      <vt:lpstr>PowerPoint Presentation</vt:lpstr>
      <vt:lpstr>Inside The Victim Network</vt:lpstr>
      <vt:lpstr>10 minute break</vt:lpstr>
      <vt:lpstr>How Does Software Fit In?</vt:lpstr>
      <vt:lpstr>Can This Apply To Cars?</vt:lpstr>
      <vt:lpstr>Software By Lines Of Code</vt:lpstr>
      <vt:lpstr>Controller Area Network</vt:lpstr>
      <vt:lpstr>PowerPoint Presentation</vt:lpstr>
      <vt:lpstr>SocketCAN</vt:lpstr>
      <vt:lpstr>Where’s the Security??</vt:lpstr>
      <vt:lpstr>Vehicle Secure Boot</vt:lpstr>
      <vt:lpstr>Additional Protocols In Use</vt:lpstr>
      <vt:lpstr>Vehicle Media Systems</vt:lpstr>
      <vt:lpstr>Car Software Attack Surface</vt:lpstr>
      <vt:lpstr>Popular Car Attack Surfaces</vt:lpstr>
      <vt:lpstr>V-Model of Systems engineering</vt:lpstr>
      <vt:lpstr>PowerPoint Presentation</vt:lpstr>
      <vt:lpstr>Site/Product Map</vt:lpstr>
      <vt:lpstr>PowerPoint Presentation</vt:lpstr>
      <vt:lpstr>Concept of Operations (CONOP)</vt:lpstr>
      <vt:lpstr>System Requirements Diagram</vt:lpstr>
      <vt:lpstr>High level design documentation</vt:lpstr>
      <vt:lpstr>Detailed Architecture Design documentation</vt:lpstr>
      <vt:lpstr>PowerPoint Presentation</vt:lpstr>
      <vt:lpstr>PowerPoint Presentation</vt:lpstr>
      <vt:lpstr>PowerPoint Presentation</vt:lpstr>
      <vt:lpstr>Operations &amp; Maintenance</vt:lpstr>
      <vt:lpstr>Automating operations</vt:lpstr>
      <vt:lpstr>Retirement &amp; Replacement</vt:lpstr>
      <vt:lpstr>End of life considerations</vt:lpstr>
      <vt:lpstr>V-Model for Car Engineering</vt:lpstr>
      <vt:lpstr>Risk Based Coding For Cars</vt:lpstr>
      <vt:lpstr>Categorize By Risk</vt:lpstr>
      <vt:lpstr>References</vt:lpstr>
      <vt:lpstr>Question or clarifications?</vt:lpstr>
      <vt:lpstr>Review Day 3</vt:lpstr>
      <vt:lpstr>Preview Week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2023-05-24T12:32:40Z</dcterms:modified>
</cp:coreProperties>
</file>